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9" r:id="rId6"/>
    <p:sldId id="273" r:id="rId7"/>
    <p:sldId id="274" r:id="rId8"/>
    <p:sldId id="275" r:id="rId9"/>
    <p:sldId id="268" r:id="rId10"/>
    <p:sldId id="264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7182983951a71f82ea5303.92791438_articles_main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ЦВЕТОТЕРАПИЯ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vetoterapia-pohuden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39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Задачи, которые можно решать применяя технологию </a:t>
            </a:r>
            <a:r>
              <a:rPr lang="ru-RU" sz="5100" b="1" dirty="0" err="1" smtClean="0"/>
              <a:t>хромотерапии</a:t>
            </a:r>
            <a:r>
              <a:rPr lang="ru-RU" sz="5100" b="1" dirty="0" smtClean="0"/>
              <a:t>:</a:t>
            </a:r>
          </a:p>
          <a:p>
            <a:pPr algn="ctr">
              <a:buNone/>
            </a:pPr>
            <a:endParaRPr lang="ru-RU" sz="5100" dirty="0" smtClean="0">
              <a:solidFill>
                <a:srgbClr val="C00000"/>
              </a:solidFill>
            </a:endParaRPr>
          </a:p>
          <a:p>
            <a:r>
              <a:rPr lang="ru-RU" sz="4400" dirty="0" smtClean="0"/>
              <a:t>повышение уровня </a:t>
            </a:r>
            <a:r>
              <a:rPr lang="ru-RU" sz="4400" dirty="0" err="1"/>
              <a:t>коммуникативности</a:t>
            </a:r>
            <a:r>
              <a:rPr lang="ru-RU" sz="4400" dirty="0"/>
              <a:t> детей, их </a:t>
            </a:r>
            <a:r>
              <a:rPr lang="ru-RU" sz="4400" dirty="0" smtClean="0"/>
              <a:t>эмоциональной отзывчивости;</a:t>
            </a:r>
          </a:p>
          <a:p>
            <a:r>
              <a:rPr lang="ru-RU" sz="4400" dirty="0"/>
              <a:t> </a:t>
            </a:r>
            <a:r>
              <a:rPr lang="ru-RU" sz="4400" dirty="0" smtClean="0"/>
              <a:t>обогащение сенсорного </a:t>
            </a:r>
            <a:r>
              <a:rPr lang="ru-RU" sz="4400" dirty="0"/>
              <a:t>и </a:t>
            </a:r>
            <a:r>
              <a:rPr lang="ru-RU" sz="4400" dirty="0" smtClean="0"/>
              <a:t>эмоционального опыта </a:t>
            </a:r>
            <a:r>
              <a:rPr lang="ru-RU" sz="4400" dirty="0"/>
              <a:t>детей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 </a:t>
            </a:r>
            <a:r>
              <a:rPr lang="ru-RU" sz="4400" dirty="0" smtClean="0"/>
              <a:t>знакомство </a:t>
            </a:r>
            <a:r>
              <a:rPr lang="ru-RU" sz="4400" dirty="0"/>
              <a:t>с приемами управления своими чувствами, </a:t>
            </a:r>
            <a:r>
              <a:rPr lang="ru-RU" sz="4400" dirty="0" smtClean="0"/>
              <a:t>формирование навыками самоконтроля.</a:t>
            </a:r>
            <a:endParaRPr lang="ru-RU" sz="4400" dirty="0"/>
          </a:p>
          <a:p>
            <a:r>
              <a:rPr lang="ru-RU" sz="4400" dirty="0" smtClean="0"/>
              <a:t> автоматизация и дифференциация исправленных звуков с помощью предметов различных цветов.</a:t>
            </a:r>
          </a:p>
          <a:p>
            <a:r>
              <a:rPr lang="ru-RU" sz="4400" dirty="0"/>
              <a:t>с</a:t>
            </a:r>
            <a:r>
              <a:rPr lang="ru-RU" sz="4400" dirty="0" smtClean="0"/>
              <a:t>овершенствование грамматического строя речи, развитие связной речи.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общей и мелкой моторики.</a:t>
            </a:r>
          </a:p>
          <a:p>
            <a:r>
              <a:rPr lang="ru-RU" sz="4400" dirty="0"/>
              <a:t>о</a:t>
            </a:r>
            <a:r>
              <a:rPr lang="ru-RU" sz="4400" dirty="0" smtClean="0"/>
              <a:t>бучение детей расслаблению в зависимости от окружающего их цветового пространства.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правильного дыхания.</a:t>
            </a:r>
          </a:p>
          <a:p>
            <a:r>
              <a:rPr lang="ru-RU" sz="4400" dirty="0" smtClean="0"/>
              <a:t>использование </a:t>
            </a:r>
            <a:r>
              <a:rPr lang="ru-RU" sz="4400" dirty="0"/>
              <a:t>цвета для коррекции </a:t>
            </a:r>
            <a:r>
              <a:rPr lang="ru-RU" sz="4400" dirty="0" smtClean="0"/>
              <a:t>нарушений устной </a:t>
            </a:r>
            <a:r>
              <a:rPr lang="ru-RU" sz="4400" dirty="0"/>
              <a:t>и письменной </a:t>
            </a:r>
            <a:r>
              <a:rPr lang="ru-RU" sz="4400" dirty="0" smtClean="0"/>
              <a:t>речи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6927"/>
            <a:ext cx="9114865" cy="67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92273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822" y="1052736"/>
            <a:ext cx="825487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0" lvl="0" algn="just"/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Сядьте в удобную позу. Закройте глаза. Дыхание ровное. Вы чувствуете, как по вашему телу разливается тепло. Тело мягкое и теплое. Представьте, что перед вами белая стена... Под ногами ведра с краской и очень большая кисть. Сейчас мы будем красить стену...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</a:rPr>
              <a:t>Начнем с черного цвета.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всю стену, чтобы не осталось ни одного белого пятнышка. Краска засохла. Черная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Теперь красим красной краской</a:t>
            </a:r>
            <a:r>
              <a:rPr lang="ru-RU" sz="1600" dirty="0">
                <a:solidFill>
                  <a:srgbClr val="00078E"/>
                </a:solidFill>
              </a:rPr>
              <a:t>,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пятнышка черного. Краска засохла. Красная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</a:rPr>
              <a:t>Красим оранжевой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Оранжевая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C000"/>
                </a:solidFill>
              </a:rPr>
              <a:t>Красим желтой краской</a:t>
            </a:r>
            <a:r>
              <a:rPr lang="ru-RU" sz="1600" dirty="0">
                <a:solidFill>
                  <a:srgbClr val="FFC000"/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Не оставляем ни одного пятна. Краска засохла. Желтая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CC00"/>
                </a:solidFill>
              </a:rPr>
              <a:t>Красим зеленой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желтого. Краска засохла. Зеленая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B0F0"/>
                </a:solidFill>
              </a:rPr>
              <a:t>Красим голубой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Голубая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078E"/>
                </a:solidFill>
              </a:rPr>
              <a:t>Красим синей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голубого. Краска засохла. Синяя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фиолетовой краской</a:t>
            </a:r>
            <a:r>
              <a:rPr lang="ru-RU" sz="1600" dirty="0">
                <a:solidFill>
                  <a:srgbClr val="00078E"/>
                </a:solidFill>
              </a:rPr>
              <a:t>.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Не оставляем ни одного пятна. Краска засохла. Фиолетовая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white">
                    <a:lumMod val="65000"/>
                  </a:prstClr>
                </a:solidFill>
              </a:rPr>
              <a:t>Красим белой краской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одного фиолетового пятна. Краска засохла. Белая стена.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Теперь открываем глаза и смотрим вокруг себя. Что изменилось вокруг?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После того, как дети поделились впечатлениями можно уточнить, какие цвета им удавалось закрашивать с трудом?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54" y="-20782"/>
            <a:ext cx="5573728" cy="13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JViDJqPV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6"/>
            <a:ext cx="913781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Используется при </a:t>
            </a:r>
            <a:r>
              <a:rPr lang="ru-RU" sz="3200" b="1" dirty="0">
                <a:solidFill>
                  <a:schemeClr val="bg1"/>
                </a:solidFill>
              </a:rPr>
              <a:t>коррекции страхов, инертности, апатии.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7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120611165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4800" b="1" dirty="0"/>
              <a:t>Оранжевый цвет используется при коррекции застенчивости, замкнутости и скованности движений.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24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0a2759c6bad6af3464e476f333c859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" y="0"/>
            <a:ext cx="9134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Желтый цвет используется при коррекции </a:t>
            </a:r>
            <a:r>
              <a:rPr lang="ru-RU" b="1" dirty="0" err="1">
                <a:solidFill>
                  <a:schemeClr val="bg1"/>
                </a:solidFill>
              </a:rPr>
              <a:t>гиперактивности</a:t>
            </a:r>
            <a:r>
              <a:rPr lang="ru-RU" b="1" dirty="0">
                <a:solidFill>
                  <a:schemeClr val="bg1"/>
                </a:solidFill>
              </a:rPr>
              <a:t>, формировании самоконтроля, повышении самооценки.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Вызывает чувство </a:t>
            </a:r>
            <a:r>
              <a:rPr lang="ru-RU" b="1" dirty="0">
                <a:solidFill>
                  <a:schemeClr val="bg1"/>
                </a:solidFill>
              </a:rPr>
              <a:t>покоя, нейтрализует негативные действия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1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wnloads\oboik.ru_59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Зеленый цвет успокаивает, повышает защитные силы организма.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	Используется при коррекции возбудимости, тревожности, </a:t>
            </a:r>
            <a:r>
              <a:rPr lang="ru-RU" sz="4400" b="1" dirty="0" err="1" smtClean="0">
                <a:solidFill>
                  <a:schemeClr val="bg1"/>
                </a:solidFill>
              </a:rPr>
              <a:t>гиперактивности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6" y="0"/>
            <a:ext cx="9174883" cy="68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/>
              <a:t>Голубой цвет используется при коррекции  повышенной возбудимости, тревожности, агрессивности.</a:t>
            </a:r>
            <a:br>
              <a:rPr lang="ru-RU" dirty="0"/>
            </a:br>
            <a:r>
              <a:rPr lang="ru-RU" dirty="0" smtClean="0"/>
              <a:t>Оказывает </a:t>
            </a:r>
            <a:r>
              <a:rPr lang="ru-RU" dirty="0"/>
              <a:t>тормозящее действие при психическом возбуждении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118609540_Siniy_cve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спользуется </a:t>
            </a:r>
            <a:r>
              <a:rPr lang="ru-RU" b="1" dirty="0">
                <a:solidFill>
                  <a:schemeClr val="bg1"/>
                </a:solidFill>
              </a:rPr>
              <a:t>при коррекции невротических реакций, беспокойства, возбудимости, агрессии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9484cd59871853762a0a198481057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94645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Фиолетовый цвет рекомендуется при негативных психических состояниях: неврозе, отчаянии.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4611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446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	Белый включает в себя все цвета и считается цветом очищения, единения, открытости. Белый оказывает тонизирующее действие на организм человека и эффективно используется для оживления любого другого цвета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ЦВЕТОТЕРАПИЯ</vt:lpstr>
      <vt:lpstr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 Используется при коррекции страхов, инертности, апатии. </vt:lpstr>
      <vt:lpstr>Оранжевый цвет используется при коррекции застенчивости, замкнутости и скованности движений. </vt:lpstr>
      <vt:lpstr>Желтый цвет используется при коррекции гиперактивности, формировании самоконтроля, повышении самооценки.  Вызывает чувство покоя, нейтрализует негативные действия </vt:lpstr>
      <vt:lpstr>Презентация PowerPoint</vt:lpstr>
      <vt:lpstr>Голубой цвет используется при коррекции  повышенной возбудимости, тревожности, агрессивности. Оказывает тормозящее действие при психическом возбуждении </vt:lpstr>
      <vt:lpstr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 Используется при коррекции невротических реакций, беспокойства, возбудимости, агрессии </vt:lpstr>
      <vt:lpstr>Фиолетовый цвет рекомендуется при негативных психических состояниях: неврозе, отчаянии.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Босс</cp:lastModifiedBy>
  <cp:revision>20</cp:revision>
  <dcterms:created xsi:type="dcterms:W3CDTF">2015-06-11T00:41:28Z</dcterms:created>
  <dcterms:modified xsi:type="dcterms:W3CDTF">2016-12-12T11:50:02Z</dcterms:modified>
</cp:coreProperties>
</file>