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\Desktop\родительское собрание\Родительское-собрание-1536x854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143999" cy="50839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ok\Desktop\родительское собрание\slide-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ok\Desktop\родительское собрание\slide-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ok\Desktop\родительское собрание\slide-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ok\Desktop\родительское собрание\slide-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ok\Desktop\родительское собрание\slide-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ok\Desktop\родительское собрание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ok\Desktop\родительское собрание\img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ok\Desktop\родительское собрание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ok\Desktop\родительское собрание\д6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307"/>
            <a:ext cx="9144000" cy="68446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ok\Desktop\родительское собрание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\Desktop\родительское собрание\page0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1857364"/>
            <a:ext cx="9144000" cy="1928825"/>
          </a:xfrm>
          <a:ln>
            <a:solidFill>
              <a:schemeClr val="accent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Тема: </a:t>
            </a:r>
            <a:b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Средний дошкольный возраст - какой он?»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0" y="3786190"/>
            <a:ext cx="9144000" cy="3071810"/>
          </a:xfrm>
        </p:spPr>
        <p:txBody>
          <a:bodyPr>
            <a:normAutofit/>
          </a:bodyPr>
          <a:lstStyle/>
          <a:p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1.Программа </a:t>
            </a:r>
            <a:r>
              <a:rPr lang="ru-RU" sz="2400" dirty="0" smtClean="0">
                <a:solidFill>
                  <a:schemeClr val="tx1"/>
                </a:solidFill>
              </a:rPr>
              <a:t>«Детский сад 2100»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2. Психолого-педагогические особенности детей 4-5 лет.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3. Воспитание самостоятельности у детей среднего возраста.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4. Орг. вопросы.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 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ok\Desktop\родительское собрание\main_писающий_мальчи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095903" cy="6429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ok\Desktop\родительское собрание\im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ok\Desktop\родительское собрание\99d495c90371515263e05f320db99d0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0219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ok\Desktop\родительское собрание\Vospitatel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ok\Desktop\родительское собрание\img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k\Desktop\родительское собрание\slide_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k\Desktop\родительское собрание\447146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ok\Desktop\родительское собрание\0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ok\Desktop\родительское собрание\букварь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2357421" cy="3703825"/>
          </a:xfrm>
          <a:prstGeom prst="rect">
            <a:avLst/>
          </a:prstGeom>
          <a:noFill/>
        </p:spPr>
      </p:pic>
      <p:pic>
        <p:nvPicPr>
          <p:cNvPr id="6147" name="Picture 3" descr="C:\Users\ok\Desktop\родительское собрание\YYDvu40OFuKsncg6PtS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3214686"/>
            <a:ext cx="2571736" cy="3464304"/>
          </a:xfrm>
          <a:prstGeom prst="rect">
            <a:avLst/>
          </a:prstGeom>
          <a:noFill/>
        </p:spPr>
      </p:pic>
      <p:pic>
        <p:nvPicPr>
          <p:cNvPr id="6148" name="Picture 4" descr="C:\Users\ok\Desktop\родительское собрание\po_doroge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0"/>
            <a:ext cx="2647949" cy="3614947"/>
          </a:xfrm>
          <a:prstGeom prst="rect">
            <a:avLst/>
          </a:prstGeom>
          <a:noFill/>
        </p:spPr>
      </p:pic>
      <p:pic>
        <p:nvPicPr>
          <p:cNvPr id="6149" name="Picture 5" descr="C:\Users\ok\Desktop\родительское собрание\6149757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8" y="0"/>
            <a:ext cx="2714624" cy="3633072"/>
          </a:xfrm>
          <a:prstGeom prst="rect">
            <a:avLst/>
          </a:prstGeom>
          <a:noFill/>
        </p:spPr>
      </p:pic>
      <p:pic>
        <p:nvPicPr>
          <p:cNvPr id="6150" name="Picture 6" descr="C:\Users\ok\Desktop\родительское собрание\788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34" y="3346548"/>
            <a:ext cx="2417764" cy="33479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ok\Desktop\родительское собрание\image-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7171" name="Picture 3" descr="C:\Users\ok\Desktop\родительское собрание\zm2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806825"/>
            <a:ext cx="2220913" cy="3051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ok\Desktop\родительское собрание\slide-14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ok\Desktop\родительское собрание\mm0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357686" cy="6858000"/>
          </a:xfrm>
          <a:prstGeom prst="rect">
            <a:avLst/>
          </a:prstGeom>
          <a:noFill/>
        </p:spPr>
      </p:pic>
      <p:pic>
        <p:nvPicPr>
          <p:cNvPr id="9219" name="Picture 3" descr="C:\Users\ok\Desktop\родительское собрание\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1500" y="28575"/>
            <a:ext cx="4762500" cy="6829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29</Words>
  <PresentationFormat>Экран (4:3)</PresentationFormat>
  <Paragraphs>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 Тема:  «Средний дошкольный возраст - какой он?»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ok</dc:creator>
  <cp:lastModifiedBy>ok</cp:lastModifiedBy>
  <cp:revision>9</cp:revision>
  <dcterms:created xsi:type="dcterms:W3CDTF">2020-12-05T05:38:44Z</dcterms:created>
  <dcterms:modified xsi:type="dcterms:W3CDTF">2020-12-05T07:00:51Z</dcterms:modified>
</cp:coreProperties>
</file>