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родительское собрание\Родительское-собрание-1536x85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3999" cy="508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k\Desktop\родительское собрание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k\Desktop\родительское собрание\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k\Desktop\родительское собрание\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k\Desktop\родительское собрание\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k\Desktop\родительское собрание\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k\Desktop\родительское собрание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k\Desktop\родительское собрание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k\Desktop\родительское собрание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k\Desktop\родительское собрание\д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07"/>
            <a:ext cx="9144000" cy="6844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k\Desktop\родительское собрание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\Desktop\родительское собрание\page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57364"/>
            <a:ext cx="9144000" cy="1928825"/>
          </a:xfrm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дошкольный возраст - какой он?»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9144000" cy="307181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1.Программа </a:t>
            </a:r>
            <a:r>
              <a:rPr lang="ru-RU" sz="2400" dirty="0" smtClean="0">
                <a:solidFill>
                  <a:schemeClr val="tx1"/>
                </a:solidFill>
              </a:rPr>
              <a:t>«Детский сад 2100»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 Психолого-педагогические особенности детей 4-5 лет.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 Воспитание самостоятельности у детей среднего возраста.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4. Орг. вопросы.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k\Desktop\родительское собрание\main_писающий_маль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5903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k\Desktop\родительское собрание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k\Desktop\родительское собрание\99d495c90371515263e05f320db99d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021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ok\Desktop\родительское собрание\Vospitate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ok\Desktop\родительское собрание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\Desktop\родительское собрание\slide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\Desktop\родительское собрание\44714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\Desktop\родительское собрание\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k\Desktop\родительское собрание\букварь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357421" cy="3703825"/>
          </a:xfrm>
          <a:prstGeom prst="rect">
            <a:avLst/>
          </a:prstGeom>
          <a:noFill/>
        </p:spPr>
      </p:pic>
      <p:pic>
        <p:nvPicPr>
          <p:cNvPr id="6147" name="Picture 3" descr="C:\Users\ok\Desktop\родительское собрание\YYDvu40OFuKsncg6Pt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2571736" cy="3464304"/>
          </a:xfrm>
          <a:prstGeom prst="rect">
            <a:avLst/>
          </a:prstGeom>
          <a:noFill/>
        </p:spPr>
      </p:pic>
      <p:pic>
        <p:nvPicPr>
          <p:cNvPr id="6148" name="Picture 4" descr="C:\Users\ok\Desktop\родительское собрание\po_dorog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0"/>
            <a:ext cx="2647949" cy="3614947"/>
          </a:xfrm>
          <a:prstGeom prst="rect">
            <a:avLst/>
          </a:prstGeom>
          <a:noFill/>
        </p:spPr>
      </p:pic>
      <p:pic>
        <p:nvPicPr>
          <p:cNvPr id="6149" name="Picture 5" descr="C:\Users\ok\Desktop\родительское собрание\614975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0"/>
            <a:ext cx="2714624" cy="3633072"/>
          </a:xfrm>
          <a:prstGeom prst="rect">
            <a:avLst/>
          </a:prstGeom>
          <a:noFill/>
        </p:spPr>
      </p:pic>
      <p:pic>
        <p:nvPicPr>
          <p:cNvPr id="6150" name="Picture 6" descr="C:\Users\ok\Desktop\родительское собрание\78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346548"/>
            <a:ext cx="2417764" cy="334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k\Desktop\родительское собрание\imag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7171" name="Picture 3" descr="C:\Users\ok\Desktop\родительское собрание\zm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06825"/>
            <a:ext cx="2220913" cy="305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k\Desktop\родительское собрание\slide-1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k\Desktop\родительское собрание\mm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9219" name="Picture 3" descr="C:\Users\ok\Desktop\родительское собрание\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8575"/>
            <a:ext cx="4762500" cy="682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</Words>
  <PresentationFormat>Экран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 Тема:  «Средний дошкольный возраст - какой он?»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9</cp:revision>
  <dcterms:created xsi:type="dcterms:W3CDTF">2020-12-05T05:38:44Z</dcterms:created>
  <dcterms:modified xsi:type="dcterms:W3CDTF">2020-12-05T07:00:51Z</dcterms:modified>
</cp:coreProperties>
</file>