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</p:sldMasterIdLst>
  <p:sldIdLst>
    <p:sldId id="278" r:id="rId2"/>
    <p:sldId id="256" r:id="rId3"/>
    <p:sldId id="279" r:id="rId4"/>
    <p:sldId id="280" r:id="rId5"/>
    <p:sldId id="270" r:id="rId6"/>
    <p:sldId id="272" r:id="rId7"/>
    <p:sldId id="271" r:id="rId8"/>
    <p:sldId id="281" r:id="rId9"/>
    <p:sldId id="275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89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87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9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75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6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47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7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0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7CBC-CF01-4A96-AD7A-E9DA095E28D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BD77A0F-8C00-4593-93F3-F696CCA3A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76A3-64A5-4AF7-B470-1DE7698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мозга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9D1562-A038-4084-A19A-DAC7D40D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2"/>
          <a:stretch/>
        </p:blipFill>
        <p:spPr>
          <a:xfrm>
            <a:off x="548629" y="2002559"/>
            <a:ext cx="6785876" cy="3656119"/>
          </a:xfrm>
        </p:spPr>
      </p:pic>
    </p:spTree>
    <p:extLst>
      <p:ext uri="{BB962C8B-B14F-4D97-AF65-F5344CB8AC3E}">
        <p14:creationId xmlns:p14="http://schemas.microsoft.com/office/powerpoint/2010/main" val="167003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4B09B-A149-4B08-8C05-8CBBE45C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Пальчиковая гимнастика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548C8-B6E0-4229-A98F-103A13CA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«Кулак, ребро,  ладонь»</a:t>
            </a:r>
          </a:p>
          <a:p>
            <a:endParaRPr lang="ru-RU" dirty="0"/>
          </a:p>
        </p:txBody>
      </p:sp>
      <p:pic>
        <p:nvPicPr>
          <p:cNvPr id="4" name="Picture 3" descr="C:\Users\User\Desktop\Курс нейрокоррекции\лезгинка.jpg">
            <a:extLst>
              <a:ext uri="{FF2B5EF4-FFF2-40B4-BE49-F238E27FC236}">
                <a16:creationId xmlns:a16="http://schemas.microsoft.com/office/drawing/2014/main" id="{46D4359C-9862-46AD-AEEC-B93AEE2F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6" y="3041692"/>
            <a:ext cx="4491745" cy="21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0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87AAA-1B40-4DFF-ADFF-EBAAC56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Пальчиковая гимнастика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«Кулак – ладошка» 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Фигушка</a:t>
            </a:r>
            <a:r>
              <a:rPr lang="ru-RU" b="1" dirty="0">
                <a:solidFill>
                  <a:srgbClr val="C00000"/>
                </a:solidFill>
              </a:rPr>
              <a:t> – класс»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«Пистолетики»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DD775D-13CF-4F29-B137-4C8A5A52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88" y="2161585"/>
            <a:ext cx="5833092" cy="31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A68C1-0D4B-4538-B2C2-50F8E952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1881" y="1693794"/>
            <a:ext cx="6470119" cy="173520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академика Владимира Михайловича Бехтерева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C0988-C8EF-4F9D-BB24-9B84CB66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1180166"/>
            <a:ext cx="4147931" cy="3110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27977-86F1-4F0D-A780-776D14C8BCBB}"/>
              </a:ext>
            </a:extLst>
          </p:cNvPr>
          <p:cNvSpPr txBox="1"/>
          <p:nvPr/>
        </p:nvSpPr>
        <p:spPr>
          <a:xfrm flipH="1">
            <a:off x="178240" y="4488418"/>
            <a:ext cx="554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В.М. Бехтерев (1857 – 1927) </a:t>
            </a:r>
          </a:p>
          <a:p>
            <a:pPr algn="ctr"/>
            <a:r>
              <a:rPr lang="ru-RU" sz="2400" dirty="0"/>
              <a:t>выдающийся русский психиатр, </a:t>
            </a:r>
          </a:p>
          <a:p>
            <a:pPr algn="ctr"/>
            <a:r>
              <a:rPr lang="ru-RU" sz="2400" dirty="0"/>
              <a:t>невропатолог, физиолог, психолог.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066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8094C-E660-403B-8200-DCA78476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Учись, тогда мозг будет тренироваться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56E33-3420-4769-8C95-8DFF2A0A3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98" y="1781711"/>
            <a:ext cx="10774018" cy="378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Лучшая тренировка для мозга — нагружать его различными задачами. </a:t>
            </a:r>
            <a:r>
              <a:rPr lang="ru-RU" sz="2400" dirty="0"/>
              <a:t>Ведь, когда мозг работает, он активно снабжается кровью. </a:t>
            </a:r>
            <a:endParaRPr lang="ru-RU" sz="2800" b="1" dirty="0"/>
          </a:p>
          <a:p>
            <a:r>
              <a:rPr lang="ru-RU" sz="2800" b="1" dirty="0">
                <a:solidFill>
                  <a:srgbClr val="002060"/>
                </a:solidFill>
              </a:rPr>
              <a:t>Овладение новыми навыками,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чтение,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рисование,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счет в уме.</a:t>
            </a:r>
          </a:p>
        </p:txBody>
      </p:sp>
    </p:spTree>
    <p:extLst>
      <p:ext uri="{BB962C8B-B14F-4D97-AF65-F5344CB8AC3E}">
        <p14:creationId xmlns:p14="http://schemas.microsoft.com/office/powerpoint/2010/main" val="339742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0FCB4-50FE-43CB-AC4C-FE7986B2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Двигайся, это заменит все лекарства, улучшающие кровообращение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DB55C-4141-4B73-A47C-21A36F02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« Чтобы не кружилась голова и рассудок был бодрым, нужно гулять».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Ежедневные прогулки не менее двух часов.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Дыхательная гимнастика.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Плавание.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7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ДЫХАТЕЛЬНЫЕ УПРАЖНЕНИЯ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(речевое дыхание)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3" y="1868557"/>
            <a:ext cx="8259673" cy="3909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800" dirty="0"/>
              <a:t>Надувание воздушных шариков;</a:t>
            </a:r>
          </a:p>
          <a:p>
            <a:pPr lvl="0"/>
            <a:r>
              <a:rPr lang="ru-RU" sz="2800" dirty="0"/>
              <a:t>дуть через соломинку в стакан с водой;</a:t>
            </a:r>
          </a:p>
          <a:p>
            <a:pPr lvl="0"/>
            <a:r>
              <a:rPr lang="ru-RU" sz="2800" dirty="0"/>
              <a:t>сдувание ватки или перышка со стола;</a:t>
            </a:r>
          </a:p>
          <a:p>
            <a:pPr lvl="0"/>
            <a:r>
              <a:rPr lang="ru-RU" sz="2800" dirty="0"/>
              <a:t>дуть на свечку;</a:t>
            </a:r>
          </a:p>
          <a:p>
            <a:pPr lvl="0"/>
            <a:r>
              <a:rPr lang="ru-RU" sz="2800" dirty="0"/>
              <a:t>выдувание мыльных пузырей.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26" y="1758464"/>
            <a:ext cx="2836984" cy="21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5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Скалолазание (лазание по деревьям)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– самый естественный вид спорта для детей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07" y="2002559"/>
            <a:ext cx="5194592" cy="34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839625B2-4CB4-4AF1-8AC6-4ACCEB0B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2171769"/>
            <a:ext cx="3759782" cy="32945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0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САМОРЕГУЛЯЦИЯ, САМОКОНТРОЛЬ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 и ПРОСТРАНСТВЕННЫЕ ПРЕДСТАВЛЕНИЯ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/>
              <a:t>Ходьба по бревну, </a:t>
            </a:r>
          </a:p>
          <a:p>
            <a:r>
              <a:rPr lang="ru-RU" sz="3600" dirty="0"/>
              <a:t>ходьба по бордюрам, </a:t>
            </a:r>
          </a:p>
          <a:p>
            <a:r>
              <a:rPr lang="ru-RU" sz="3600" dirty="0"/>
              <a:t>бег, </a:t>
            </a:r>
          </a:p>
          <a:p>
            <a:r>
              <a:rPr lang="ru-RU" sz="3600" dirty="0"/>
              <a:t>езда на велосипеде, </a:t>
            </a:r>
          </a:p>
          <a:p>
            <a:r>
              <a:rPr lang="ru-RU" sz="3600" dirty="0"/>
              <a:t>прыжки на батуте, </a:t>
            </a:r>
          </a:p>
          <a:p>
            <a:r>
              <a:rPr lang="ru-RU" sz="3600" dirty="0"/>
              <a:t>бадминтон и теннис.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37" y="2203938"/>
            <a:ext cx="2552952" cy="30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0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BBFED-C580-459F-998A-5F287C9A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Отдыхайте и улыбайтесь!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FEE2A-3065-465B-8DE2-AC0E7BFB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781712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«Радуйтесь каждому дню и цените приятные мелочи. Улыбка — самый лучший стимулятор нервной деятельности!»</a:t>
            </a:r>
            <a:br>
              <a:rPr lang="ru-RU" sz="2400" i="1" dirty="0"/>
            </a:br>
            <a:endParaRPr lang="ru-RU" sz="2400" i="1" dirty="0"/>
          </a:p>
          <a:p>
            <a:r>
              <a:rPr lang="ru-RU" sz="2400" b="1" dirty="0">
                <a:solidFill>
                  <a:srgbClr val="002060"/>
                </a:solidFill>
              </a:rPr>
              <a:t>Дневной сон (до 1.00).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Увлечение, хобби.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04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7" y="1825625"/>
            <a:ext cx="117348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                 «Колечки»</a:t>
            </a:r>
            <a:endParaRPr lang="ru-RU" dirty="0"/>
          </a:p>
        </p:txBody>
      </p:sp>
      <p:pic>
        <p:nvPicPr>
          <p:cNvPr id="4098" name="Picture 2" descr="C:\Users\User\Desktop\Курс нейрокоррекции\коле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6" y="3134458"/>
            <a:ext cx="4905801" cy="21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2178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379</TotalTime>
  <Words>255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Галерея</vt:lpstr>
      <vt:lpstr>Гимнастика для мозга</vt:lpstr>
      <vt:lpstr>Советы академика Владимира Михайловича Бехтерева</vt:lpstr>
      <vt:lpstr>Учись, тогда мозг будет тренироваться</vt:lpstr>
      <vt:lpstr>Двигайся, это заменит все лекарства, улучшающие кровообращение </vt:lpstr>
      <vt:lpstr> ИГРОВЫЕ ДЫХАТЕЛЬНЫЕ УПРАЖНЕНИЯ (речевое дыхание) </vt:lpstr>
      <vt:lpstr>Скалолазание (лазание по деревьям) – самый естественный вид спорта для детей</vt:lpstr>
      <vt:lpstr>САМОРЕГУЛЯЦИЯ, САМОКОНТРОЛЬ   и ПРОСТРАНСТВЕННЫЕ ПРЕДСТАВЛЕНИЯ</vt:lpstr>
      <vt:lpstr>Отдыхайте и улыбайтесь!</vt:lpstr>
      <vt:lpstr>Пальчиковая гимнастика</vt:lpstr>
      <vt:lpstr>Пальчиковая гимнастика</vt:lpstr>
      <vt:lpstr>Пальчиковая гимнастика    «Кулак – ладошка»   «Фигушка – класс»   «Пистолетики»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Тренировка  супер-мамы</dc:title>
  <dc:creator>nbarl</dc:creator>
  <cp:lastModifiedBy>79148483712</cp:lastModifiedBy>
  <cp:revision>31</cp:revision>
  <dcterms:created xsi:type="dcterms:W3CDTF">2019-04-16T17:29:12Z</dcterms:created>
  <dcterms:modified xsi:type="dcterms:W3CDTF">2023-03-26T15:06:04Z</dcterms:modified>
</cp:coreProperties>
</file>