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8" r:id="rId6"/>
    <p:sldId id="259" r:id="rId7"/>
    <p:sldId id="268" r:id="rId8"/>
    <p:sldId id="267" r:id="rId9"/>
    <p:sldId id="265" r:id="rId10"/>
    <p:sldId id="266" r:id="rId11"/>
    <p:sldId id="257" r:id="rId12"/>
    <p:sldId id="264" r:id="rId13"/>
    <p:sldId id="263" r:id="rId14"/>
    <p:sldId id="270" r:id="rId15"/>
    <p:sldId id="269" r:id="rId16"/>
    <p:sldId id="274" r:id="rId17"/>
    <p:sldId id="275" r:id="rId18"/>
    <p:sldId id="276" r:id="rId19"/>
    <p:sldId id="273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FA4A-DFEE-44A7-A7B1-C49C66255A6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067-F1DE-4DFC-AC61-9EE4166A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9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FA4A-DFEE-44A7-A7B1-C49C66255A6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067-F1DE-4DFC-AC61-9EE4166A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FA4A-DFEE-44A7-A7B1-C49C66255A6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067-F1DE-4DFC-AC61-9EE4166A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9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FA4A-DFEE-44A7-A7B1-C49C66255A6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067-F1DE-4DFC-AC61-9EE4166A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9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FA4A-DFEE-44A7-A7B1-C49C66255A6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067-F1DE-4DFC-AC61-9EE4166A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FA4A-DFEE-44A7-A7B1-C49C66255A6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067-F1DE-4DFC-AC61-9EE4166A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5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FA4A-DFEE-44A7-A7B1-C49C66255A6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067-F1DE-4DFC-AC61-9EE4166A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0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FA4A-DFEE-44A7-A7B1-C49C66255A6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067-F1DE-4DFC-AC61-9EE4166A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8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FA4A-DFEE-44A7-A7B1-C49C66255A6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067-F1DE-4DFC-AC61-9EE4166A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2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FA4A-DFEE-44A7-A7B1-C49C66255A6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067-F1DE-4DFC-AC61-9EE4166A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FA4A-DFEE-44A7-A7B1-C49C66255A6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067-F1DE-4DFC-AC61-9EE4166A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3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8FA4A-DFEE-44A7-A7B1-C49C66255A6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AE067-F1DE-4DFC-AC61-9EE4166A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6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6583" y="182879"/>
            <a:ext cx="481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МАДОУ Детский сад «</a:t>
            </a:r>
            <a:r>
              <a:rPr lang="ru-RU" dirty="0" err="1" smtClean="0"/>
              <a:t>Рябинушка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56113" y="2168968"/>
            <a:ext cx="604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3942" y="1178511"/>
            <a:ext cx="316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474" y="3500846"/>
            <a:ext cx="391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Осипенко Светлана Андреевна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0595" y="409303"/>
            <a:ext cx="59044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 проекта.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мотивации цели и задач по ознакомлению с традициями празднования Масленицы.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формирования интереса к празднику.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детям выбрать активную и посильную задачу на определённый отрезок времени.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план совместных действий с детьми, поиск и сбор информации о празднике.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материал, пособия и литературу по теме (художественное слово, наглядный материал, музыкальный репертуар).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наглядный и консультационный материал для родителей.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участию в проекте.</a:t>
            </a:r>
          </a:p>
        </p:txBody>
      </p:sp>
    </p:spTree>
    <p:extLst>
      <p:ext uri="{BB962C8B-B14F-4D97-AF65-F5344CB8AC3E}">
        <p14:creationId xmlns:p14="http://schemas.microsoft.com/office/powerpoint/2010/main" val="5971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5062" y="1432892"/>
            <a:ext cx="56954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представления у дошкольников о русской национальной традиции встречи весны.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Знакомство с историей, традициями, особенностями праздника Масленица.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Заучивание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стихов, русских народных песен, пальчиковых игр.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Разучивание хороводных игр.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книжку рецептов блинов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«Рецепты блинов к Масленице».</a:t>
            </a:r>
          </a:p>
        </p:txBody>
      </p:sp>
    </p:spTree>
    <p:extLst>
      <p:ext uri="{BB962C8B-B14F-4D97-AF65-F5344CB8AC3E}">
        <p14:creationId xmlns:p14="http://schemas.microsoft.com/office/powerpoint/2010/main" val="15844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2149" y="557756"/>
            <a:ext cx="50335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знаний детей о Масленице.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Организовать для родителей выставку детских работ.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Организовать фотовыставку «Наша масленичная неделя».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 масленичной недели в группе детского сада, опираясь на материалы альбома «Ай, да Масленица!».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Организация и проведение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 «Шуткой и забавой Масленицу встречаем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8537" y="426720"/>
            <a:ext cx="397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встреча весны.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46" y="1410789"/>
            <a:ext cx="5686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формировать положительный эмоциональный настрой детей; стимулировать творческое самовыражение; развивать мелкую мускулатуру пальцев руки, точную координацию движений, выполняя имитационные движения в сопровождении стихотворного текста; развивать ловкость, ориентировку в пространстве, непринужденное движение под музыку.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6354" y="426720"/>
            <a:ext cx="524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встречает кукла Петрушка.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пользователь\Desktop\IMG_20220321_1605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9" y="824168"/>
            <a:ext cx="2429690" cy="262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пользователь\Desktop\IMG_20220321_1604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89" y="782597"/>
            <a:ext cx="2207305" cy="266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ользователь\Desktop\IMG_20220321_1544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08" y="3582387"/>
            <a:ext cx="1611085" cy="225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21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9006" y="557756"/>
            <a:ext cx="465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«Соберемся в кружок»</a:t>
            </a:r>
            <a:endParaRPr lang="ru-RU" dirty="0"/>
          </a:p>
        </p:txBody>
      </p:sp>
      <p:pic>
        <p:nvPicPr>
          <p:cNvPr id="6" name="Рисунок 5" descr="C:\Users\пользователь\Desktop\IMG_20220321_1552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79" y="182879"/>
            <a:ext cx="2323829" cy="207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пользователь\Desktop\IMG_20220321_1553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1048514"/>
            <a:ext cx="1833880" cy="241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пользователь\Desktop\IMG_20220321_1553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94" y="2631893"/>
            <a:ext cx="2186762" cy="195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75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0263" y="444137"/>
            <a:ext cx="363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«Скачем на лошадке»</a:t>
            </a:r>
            <a:endParaRPr lang="ru-RU" dirty="0"/>
          </a:p>
        </p:txBody>
      </p:sp>
      <p:pic>
        <p:nvPicPr>
          <p:cNvPr id="6" name="Рисунок 5" descr="C:\Users\пользователь\Desktop\IMG_20220321_1550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5" y="1341121"/>
            <a:ext cx="2032817" cy="2542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пользователь\Desktop\IMG_20220321_1548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59" y="2231753"/>
            <a:ext cx="1799590" cy="239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42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6057" y="374469"/>
            <a:ext cx="464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«Испечем блины»</a:t>
            </a:r>
            <a:endParaRPr lang="ru-RU" dirty="0"/>
          </a:p>
        </p:txBody>
      </p:sp>
      <p:pic>
        <p:nvPicPr>
          <p:cNvPr id="6" name="Рисунок 5" descr="C:\Users\пользователь\Desktop\IMG_20220321_1559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4" y="1757072"/>
            <a:ext cx="1786165" cy="237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пользователь\Desktop\IMG_20220321_1558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70" y="397292"/>
            <a:ext cx="1593215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пользователь\Desktop\IMG_20220321_1558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78" y="2442517"/>
            <a:ext cx="2251393" cy="217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96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3806" y="348343"/>
            <a:ext cx="45197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«Масленичные блины»</a:t>
            </a:r>
            <a:endParaRPr lang="ru-RU" dirty="0"/>
          </a:p>
        </p:txBody>
      </p:sp>
      <p:pic>
        <p:nvPicPr>
          <p:cNvPr id="6" name="Рисунок 5" descr="C:\Users\пользователь\Desktop\IMG_20220321_1552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3" y="879567"/>
            <a:ext cx="1863634" cy="1756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пользователь\Desktop\IMG_20220321_1553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39" y="2140040"/>
            <a:ext cx="1900555" cy="2534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6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4766" y="357051"/>
            <a:ext cx="5138057" cy="3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Разбирай </a:t>
            </a:r>
            <a:r>
              <a:rPr lang="ru-RU" dirty="0" err="1" smtClean="0"/>
              <a:t>блиночки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6" name="Рисунок 5" descr="C:\Users\пользователь\Desktop\IMG_20220321_1554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8" y="1105579"/>
            <a:ext cx="1995805" cy="266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пользователь\Desktop\IMG_20220321_1544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42" y="1105579"/>
            <a:ext cx="2083435" cy="277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1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4228" y="3370217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947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Эпиграф проекта :</a:t>
            </a:r>
          </a:p>
          <a:p>
            <a:r>
              <a:rPr lang="ru-RU" i="1" dirty="0"/>
              <a:t>Солнце круглое как блин,</a:t>
            </a:r>
          </a:p>
          <a:p>
            <a:r>
              <a:rPr lang="ru-RU" i="1" dirty="0"/>
              <a:t>Улыбаясь, светит.</a:t>
            </a:r>
          </a:p>
          <a:p>
            <a:r>
              <a:rPr lang="ru-RU" i="1" dirty="0"/>
              <a:t>Рады теплой встрече с ним</a:t>
            </a:r>
          </a:p>
          <a:p>
            <a:r>
              <a:rPr lang="ru-RU" i="1" dirty="0"/>
              <a:t>Взрослые и дети.</a:t>
            </a:r>
          </a:p>
          <a:p>
            <a:r>
              <a:rPr lang="ru-RU" i="1" dirty="0"/>
              <a:t>(Т. Кайзер)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0091" y="1454331"/>
            <a:ext cx="4023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Имея богатейшие народные традиции в проведении календарных праздников, в том числе праздника Масленицы, в котором переплелись народные и православные корни, мы отходим от этих традиций, тем самым лишаем возможности детей прикоснуться к духовно-нравственным основам, к лучшим образцам устного и музыкального народного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42900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5691" y="348343"/>
            <a:ext cx="472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Веселый танец «Тетя Весельчак»</a:t>
            </a:r>
            <a:endParaRPr lang="ru-RU" dirty="0"/>
          </a:p>
        </p:txBody>
      </p:sp>
      <p:pic>
        <p:nvPicPr>
          <p:cNvPr id="6" name="Рисунок 5" descr="C:\Users\пользователь\Desktop\IMG_20220321_1546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" y="978671"/>
            <a:ext cx="2408555" cy="321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пользователь\Desktop\IMG_20220321_1545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1" y="1371009"/>
            <a:ext cx="2055495" cy="274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0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2662" y="370317"/>
            <a:ext cx="58042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 проекта 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богата своими традициями, обычаями, народными праздниками. Одним из таких праздников является большое народное гулянье в конце зимы «Масленица». Здесь всегда находятся желающие силой потягаться, удаль свою показать, вкусными блинами угоститься да песни попеть. Глубокое нравственное начало содержит чин покаяния в день Прощеного воскресения. Масленица один из самых радостных и светлых праздников на Руси. Познакомить детей с традициями проведения этого праздника можно, опираясь на Программу «Приобщение детей дошкольного возраста к истокам русской культуры», но непосредственное участие в празднике оставляет более полное и глубокое представления о нем. Дает детям возможность понять всю глубину, широту и глубокий смысл этого веселого и немножко грустного праздника. Поэтому и возникла идея в проведении праздничного гулянья «Масленица» силами воспитателей, родителей 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6143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8160" y="610006"/>
            <a:ext cx="60785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16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Новизна проекта :</a:t>
            </a:r>
            <a:endParaRPr lang="ru-RU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Ежегодное проведение развлечения, посвященного празднику </a:t>
            </a:r>
            <a:r>
              <a:rPr lang="ru-RU" sz="1600" b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Масленица</a:t>
            </a:r>
            <a:r>
              <a:rPr lang="ru-RU" sz="16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стало в нашем детском саду уже хорошей и веселой традицией. Данный же </a:t>
            </a:r>
            <a:r>
              <a:rPr lang="ru-RU" sz="1600" b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проект</a:t>
            </a:r>
            <a:r>
              <a:rPr lang="ru-RU" sz="16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рассчитан на полноценное погружение детей, родителей и сотрудников ДОУ в атмосферу подготовки и проведения празднования </a:t>
            </a:r>
            <a:r>
              <a:rPr lang="ru-RU" sz="1600" b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Масленичной недели</a:t>
            </a:r>
            <a:r>
              <a:rPr lang="ru-RU" sz="16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Не одномоментное, а более долгосрочное соприкосновение с древнерусскими традициями способствует формированию более глубоких и эмоционально насыщенных представлений детей и их родителей о традиционной русской культуре, способствует более занимательному и продуктивному знакомству с историей и традициями русского народа.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что немаловажно, данный проект способствует укреплению взаимопонимания и толерантности в жизненной среде нашего ДОУ, собравшего под свое теплое крыло деток разных национальностей. </a:t>
            </a:r>
          </a:p>
        </p:txBody>
      </p:sp>
    </p:spTree>
    <p:extLst>
      <p:ext uri="{BB962C8B-B14F-4D97-AF65-F5344CB8AC3E}">
        <p14:creationId xmlns:p14="http://schemas.microsoft.com/office/powerpoint/2010/main" val="35004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9359" y="278673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3177" y="357051"/>
            <a:ext cx="55909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 проекта были учтены требования ФГОС. Данный проект построен на интеграции всех образовательных областей программы. В ходе реализации проекта используются как традиционные формы процесса воспитания, развития и обучения детей, так и современные ИКТ,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технологии, особое внимание уделяется личностно-ориентированному подходу в общении с детьми, тесному сотрудничеству с родителями.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" y="2593326"/>
            <a:ext cx="4955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 проекта 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о народных традициях у детей дошкольного возраста путем погружения в атмосферу праздника Масленица.</a:t>
            </a:r>
          </a:p>
        </p:txBody>
      </p:sp>
    </p:spTree>
    <p:extLst>
      <p:ext uri="{BB962C8B-B14F-4D97-AF65-F5344CB8AC3E}">
        <p14:creationId xmlns:p14="http://schemas.microsoft.com/office/powerpoint/2010/main" val="8464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6353" y="862148"/>
            <a:ext cx="52251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Дать, первоначальные представления о русском народном празднике «Масленица», с характерными для него обрядами.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детей с русскими традициями гостеприимства, с блюдами русской кухни, историей появления блинов.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коммуникативные навыки, формировать умение помогать друг другу, общаться друг с другом.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Воспитывать интерес и любовь к русскому национальному фольклору, эмоциональное сопереживание и желание участвовать в игре-действии.</a:t>
            </a:r>
          </a:p>
        </p:txBody>
      </p:sp>
    </p:spTree>
    <p:extLst>
      <p:ext uri="{BB962C8B-B14F-4D97-AF65-F5344CB8AC3E}">
        <p14:creationId xmlns:p14="http://schemas.microsoft.com/office/powerpoint/2010/main" val="24248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0857" y="344599"/>
            <a:ext cx="3901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 проекта 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групповой, игровой, творческий.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 проекта 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 (1 неделя).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 проекта 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 второй младшей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«Звездочки»,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527" y="2160481"/>
            <a:ext cx="4728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для воспитателя: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об истории праздника;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картинок с изображением «Масленичных забав», «Масленичных гуляний»;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для родителей выставку детских работ;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фотовыставку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 мамой я пеку блины»;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организации:</a:t>
            </a:r>
          </a:p>
        </p:txBody>
      </p:sp>
    </p:spTree>
    <p:extLst>
      <p:ext uri="{BB962C8B-B14F-4D97-AF65-F5344CB8AC3E}">
        <p14:creationId xmlns:p14="http://schemas.microsoft.com/office/powerpoint/2010/main" val="29995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7349" y="313509"/>
            <a:ext cx="529481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 общение.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дидактические, сюжетные, пальчиковые, хороводные, подвижные.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разучивание фольклорных произведений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 и мультфильмов, рассматривание репродукций картин, иллюстраций, предметов народного быта и декоративно-прикладного искусства.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349" y="3001421"/>
            <a:ext cx="5573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совместной деятельности воспитателя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Беседа: «Что такое Масленица».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стих. «Радость в каждый дом».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«Испеки блин на сковороде».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Уходи мороз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косматый.»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108" y="182879"/>
            <a:ext cx="4981303" cy="374877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8103" y="3344091"/>
            <a:ext cx="8717280" cy="12866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7017" y="357051"/>
            <a:ext cx="53731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Аппликация: «Солнышко лучистое».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Подвижные игры: «Карусель», «Гори, Солнце, ярче».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Пальчиковые игры: «Солнышко-ведрышко», «Снежки».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Игровая ситуация: «Приглашаем гостей на блины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изготовлению куклы  Масленицы; 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 «Масленица широкая».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приготовлению блинов вместе с детьми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принести фотографии результата для фотовыставки «С мамой я пеку блины».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совместно с родителями книгу рецептов блинов.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получить первичные представления о празднике Масленица;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представлений о народных играх, обрядах;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через продуктивные виды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280</Words>
  <Application>Microsoft Office PowerPoint</Application>
  <PresentationFormat>Широкоэкранный</PresentationFormat>
  <Paragraphs>129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 Windows</dc:creator>
  <cp:lastModifiedBy>Пользователь Windows</cp:lastModifiedBy>
  <cp:revision>17</cp:revision>
  <dcterms:created xsi:type="dcterms:W3CDTF">2022-02-26T04:22:00Z</dcterms:created>
  <dcterms:modified xsi:type="dcterms:W3CDTF">2022-03-26T04:30:45Z</dcterms:modified>
</cp:coreProperties>
</file>