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C1936F3-FB3F-419F-B734-4EFA9481C8CC}" type="datetimeFigureOut">
              <a:rPr lang="ru-RU" smtClean="0"/>
              <a:t>05.01.2006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F81DC7E-C9A2-4E0A-A677-18889E0FAC1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1936F3-FB3F-419F-B734-4EFA9481C8CC}" type="datetimeFigureOut">
              <a:rPr lang="ru-RU" smtClean="0"/>
              <a:t>05.01.2006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81DC7E-C9A2-4E0A-A677-18889E0FAC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C1936F3-FB3F-419F-B734-4EFA9481C8CC}" type="datetimeFigureOut">
              <a:rPr lang="ru-RU" smtClean="0"/>
              <a:t>05.01.2006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F81DC7E-C9A2-4E0A-A677-18889E0FAC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1936F3-FB3F-419F-B734-4EFA9481C8CC}" type="datetimeFigureOut">
              <a:rPr lang="ru-RU" smtClean="0"/>
              <a:t>05.01.2006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81DC7E-C9A2-4E0A-A677-18889E0FAC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C1936F3-FB3F-419F-B734-4EFA9481C8CC}" type="datetimeFigureOut">
              <a:rPr lang="ru-RU" smtClean="0"/>
              <a:t>05.01.2006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FF81DC7E-C9A2-4E0A-A677-18889E0FAC1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1936F3-FB3F-419F-B734-4EFA9481C8CC}" type="datetimeFigureOut">
              <a:rPr lang="ru-RU" smtClean="0"/>
              <a:t>05.01.2006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81DC7E-C9A2-4E0A-A677-18889E0FAC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1936F3-FB3F-419F-B734-4EFA9481C8CC}" type="datetimeFigureOut">
              <a:rPr lang="ru-RU" smtClean="0"/>
              <a:t>05.01.2006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81DC7E-C9A2-4E0A-A677-18889E0FAC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1936F3-FB3F-419F-B734-4EFA9481C8CC}" type="datetimeFigureOut">
              <a:rPr lang="ru-RU" smtClean="0"/>
              <a:t>05.01.2006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81DC7E-C9A2-4E0A-A677-18889E0FAC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C1936F3-FB3F-419F-B734-4EFA9481C8CC}" type="datetimeFigureOut">
              <a:rPr lang="ru-RU" smtClean="0"/>
              <a:t>05.01.2006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81DC7E-C9A2-4E0A-A677-18889E0FAC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1936F3-FB3F-419F-B734-4EFA9481C8CC}" type="datetimeFigureOut">
              <a:rPr lang="ru-RU" smtClean="0"/>
              <a:t>05.01.2006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81DC7E-C9A2-4E0A-A677-18889E0FAC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1936F3-FB3F-419F-B734-4EFA9481C8CC}" type="datetimeFigureOut">
              <a:rPr lang="ru-RU" smtClean="0"/>
              <a:t>05.01.2006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81DC7E-C9A2-4E0A-A677-18889E0FAC1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C1936F3-FB3F-419F-B734-4EFA9481C8CC}" type="datetimeFigureOut">
              <a:rPr lang="ru-RU" smtClean="0"/>
              <a:t>05.01.2006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F81DC7E-C9A2-4E0A-A677-18889E0FAC1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03848" y="2132856"/>
            <a:ext cx="5105400" cy="2348832"/>
          </a:xfrm>
        </p:spPr>
        <p:txBody>
          <a:bodyPr>
            <a:noAutofit/>
          </a:bodyPr>
          <a:lstStyle/>
          <a:p>
            <a:r>
              <a:rPr lang="ru-RU" sz="3600" dirty="0" smtClean="0"/>
              <a:t>Детское экспериментирование как метод формирования целостной картины мира и развития речи. 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5157192"/>
            <a:ext cx="5114778" cy="110124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Воспитатель: </a:t>
            </a:r>
          </a:p>
          <a:p>
            <a:endParaRPr lang="ru-RU" dirty="0" smtClean="0"/>
          </a:p>
          <a:p>
            <a:r>
              <a:rPr lang="ru-RU" dirty="0" smtClean="0"/>
              <a:t>Коробенкова Оксана Викторовна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082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Актуальность: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исследованиях отечественных и зарубежных психологов, убедительно показано, что важнейшее значение для развития детей имеет их практическая деятельность. Потребность ребенка в новых впечатлениях лежит в основе возникновения и развитие неистощимой ориентировочно – исследовательской деятельности, направленное на познание окружающего мира.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Чем разнообразнее и интенсивнее поисковая деятельность, тем больше новой информации получает ребенок, тем быстрее и полноценнее он развивается.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522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8000" dirty="0" smtClean="0"/>
              <a:t>Цель:</a:t>
            </a:r>
            <a:endParaRPr lang="ru-RU" sz="8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Воспитание гуманной, социально – активной, творческой личности, способной понимать и любить окружающий мир, природу и бережно относится к ним. Ввести детей в мир познания природы, пробудить их умственные способности, приобщить к красоте окружающего мира. Показать детям взаимосвязи, раскрыть доступные их пониманию причины происходящих явлений – это и есть главная цель поисково – экспериментальной работы.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00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Задачи: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Формирование у детей диалектического мышления, т.е. способности видеть многообразие мира в системе взаимосвязей взаимозависимостей;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Развитие собственного познавательного опыта в обобщенном виде с помощью наглядных средств (эталонов, символов и т.д.);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Расширение перспектив развития поисковопознавательной деятельности детей путем включения их в мыслительные, моделирующие и преобразующие действия;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Поддержание у детей инициативы, сообразительности, пытливости, критичности, самостоятельности.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10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2767"/>
            <a:ext cx="7239000" cy="842352"/>
          </a:xfrm>
        </p:spPr>
        <p:txBody>
          <a:bodyPr/>
          <a:lstStyle/>
          <a:p>
            <a:r>
              <a:rPr lang="ru-RU" dirty="0" smtClean="0"/>
              <a:t>Опыт с растениями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3466728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Проводя опыт на выявление необходимости света для роста растений, выбираем два одинаковых растения, осуществляем одинаковый уход, но одно растение помещаем в темное место, а другое в светлое.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980728"/>
            <a:ext cx="514350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17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88640"/>
            <a:ext cx="7239000" cy="770344"/>
          </a:xfrm>
        </p:spPr>
        <p:txBody>
          <a:bodyPr/>
          <a:lstStyle/>
          <a:p>
            <a:r>
              <a:rPr lang="ru-RU" dirty="0" smtClean="0"/>
              <a:t>Опыт с луковицами: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3514878" cy="4525963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 smtClean="0">
                <a:solidFill>
                  <a:srgbClr val="92D050"/>
                </a:solidFill>
              </a:rPr>
              <a:t>Создать луковицам разные условия для </a:t>
            </a:r>
            <a:r>
              <a:rPr lang="ru-RU" sz="3200" dirty="0" err="1" smtClean="0">
                <a:solidFill>
                  <a:srgbClr val="92D050"/>
                </a:solidFill>
              </a:rPr>
              <a:t>проростания</a:t>
            </a:r>
            <a:r>
              <a:rPr lang="ru-RU" sz="3200" dirty="0" smtClean="0">
                <a:solidFill>
                  <a:srgbClr val="92D050"/>
                </a:solidFill>
              </a:rPr>
              <a:t> 1 – обеспеченна светом, водой, теплом; 2 – в темноте; 3 – в холоде.</a:t>
            </a:r>
            <a:endParaRPr lang="ru-RU" sz="3200" dirty="0">
              <a:solidFill>
                <a:srgbClr val="92D05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078" y="1647350"/>
            <a:ext cx="5143500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3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2818656" cy="1143000"/>
          </a:xfrm>
        </p:spPr>
        <p:txBody>
          <a:bodyPr>
            <a:noAutofit/>
          </a:bodyPr>
          <a:lstStyle/>
          <a:p>
            <a:r>
              <a:rPr lang="ru-RU" sz="4800" dirty="0" smtClean="0"/>
              <a:t>опыт с водой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0112" y="5486672"/>
            <a:ext cx="2962672" cy="8926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400" b="1" dirty="0" smtClean="0">
                <a:solidFill>
                  <a:schemeClr val="accent4">
                    <a:lumMod val="75000"/>
                  </a:schemeClr>
                </a:solidFill>
              </a:rPr>
              <a:t>Опыт с воздухом</a:t>
            </a:r>
            <a:endParaRPr lang="ru-RU" sz="4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72138"/>
            <a:ext cx="4499992" cy="44851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0"/>
            <a:ext cx="4104456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314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322712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Опыт с песком</a:t>
            </a: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6056" y="5373216"/>
            <a:ext cx="3610744" cy="9647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Опыт со снегом</a:t>
            </a:r>
            <a:endParaRPr lang="ru-RU" sz="4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0"/>
            <a:ext cx="4320480" cy="51298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96" y="1885109"/>
            <a:ext cx="4825783" cy="497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94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endParaRPr lang="ru-RU" sz="8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</a:rPr>
              <a:t>Экспериментальная деятельность помогает дошкольнику понять окружающий мир, способствует усвоению знаний, развивает речь, возникновению чувства удивления природой, учит получать удовольствие от общения с ней, а также формирует у ребенка бережное, ответственное отношение к среде, в которой он живет.  </a:t>
            </a:r>
            <a:endParaRPr lang="ru-RU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714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60</TotalTime>
  <Words>338</Words>
  <Application>Microsoft Office PowerPoint</Application>
  <PresentationFormat>Экран (4:3)</PresentationFormat>
  <Paragraphs>23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Изящная</vt:lpstr>
      <vt:lpstr>Детское экспериментирование как метод формирования целостной картины мира и развития речи. </vt:lpstr>
      <vt:lpstr>Актуальность:</vt:lpstr>
      <vt:lpstr>Цель:</vt:lpstr>
      <vt:lpstr>Задачи:</vt:lpstr>
      <vt:lpstr>Опыт с растениями</vt:lpstr>
      <vt:lpstr>Опыт с луковицами:</vt:lpstr>
      <vt:lpstr>опыт с водой</vt:lpstr>
      <vt:lpstr>Опыт с песком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Детское экспериментирование как метод формирования целостной картины мира и развития речи. </dc:title>
  <dc:creator>User</dc:creator>
  <cp:lastModifiedBy>User</cp:lastModifiedBy>
  <cp:revision>8</cp:revision>
  <dcterms:created xsi:type="dcterms:W3CDTF">2006-01-03T23:54:18Z</dcterms:created>
  <dcterms:modified xsi:type="dcterms:W3CDTF">2006-01-04T23:21:07Z</dcterms:modified>
</cp:coreProperties>
</file>