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73" r:id="rId4"/>
    <p:sldId id="258" r:id="rId5"/>
    <p:sldId id="259" r:id="rId6"/>
    <p:sldId id="271" r:id="rId7"/>
    <p:sldId id="272" r:id="rId8"/>
    <p:sldId id="260" r:id="rId9"/>
    <p:sldId id="261" r:id="rId10"/>
    <p:sldId id="262" r:id="rId11"/>
    <p:sldId id="263" r:id="rId12"/>
    <p:sldId id="264" r:id="rId13"/>
    <p:sldId id="274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D0F0-1376-4BCE-BDAB-214D6788F97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C3C92-2AC9-40E7-83E2-7F383891F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6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C3C92-2AC9-40E7-83E2-7F383891F9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 на тему: «Арт- терапия в работе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 детьми»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Воспитатель : </a:t>
            </a:r>
            <a:r>
              <a:rPr lang="ru-RU" b="1" dirty="0" err="1" smtClean="0">
                <a:solidFill>
                  <a:srgbClr val="C00000"/>
                </a:solidFill>
              </a:rPr>
              <a:t>Коробенкова</a:t>
            </a:r>
            <a:r>
              <a:rPr lang="ru-RU" b="1" dirty="0" smtClean="0">
                <a:solidFill>
                  <a:srgbClr val="C00000"/>
                </a:solidFill>
              </a:rPr>
              <a:t> Оксана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4918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709160"/>
          </a:xfrm>
        </p:spPr>
        <p:txBody>
          <a:bodyPr/>
          <a:lstStyle/>
          <a:p>
            <a:r>
              <a:rPr lang="ru-RU" b="1" i="1" u="sng" dirty="0" err="1">
                <a:solidFill>
                  <a:srgbClr val="EE2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Изотерапия</a:t>
            </a:r>
            <a:r>
              <a:rPr lang="ru-RU" b="1" i="1" u="sng" dirty="0">
                <a:solidFill>
                  <a:srgbClr val="EE2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– это терапия с помощью изобразительного искусства. Терапия искусством позволяет максимально реализовать творческие способности ребёнка, помогает ребенку  познать своё предназначение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SVETA\Desktop\Новая папка\realising-potentia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73131"/>
            <a:ext cx="7317110" cy="36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57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2790"/>
            <a:ext cx="4104456" cy="5544656"/>
          </a:xfrm>
        </p:spPr>
        <p:txBody>
          <a:bodyPr>
            <a:normAutofit/>
          </a:bodyPr>
          <a:lstStyle/>
          <a:p>
            <a:r>
              <a:rPr lang="ru-RU" b="1" i="1" u="sng" dirty="0">
                <a:solidFill>
                  <a:srgbClr val="EE2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Музыкотерапия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очень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эффектна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в коррекции нарушения общения, возникших у детей по разным причинам. Контакт с помощью музыки безопасен, ненавязчив,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индивидуализирован,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снимает страхи, напряжённость</a:t>
            </a:r>
            <a:r>
              <a:rPr lang="ru-RU" dirty="0"/>
              <a:t>. </a:t>
            </a:r>
          </a:p>
        </p:txBody>
      </p:sp>
      <p:pic>
        <p:nvPicPr>
          <p:cNvPr id="5122" name="Picture 2" descr="C:\Users\SVETA\Desktop\Новая папка\x_98c23d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19" y="764704"/>
            <a:ext cx="3821913" cy="5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8140"/>
            <a:ext cx="3744416" cy="6137703"/>
          </a:xfrm>
        </p:spPr>
        <p:txBody>
          <a:bodyPr>
            <a:normAutofit/>
          </a:bodyPr>
          <a:lstStyle/>
          <a:p>
            <a:r>
              <a:rPr lang="ru-RU" b="1" i="1" u="sng" dirty="0" err="1">
                <a:solidFill>
                  <a:srgbClr val="EE2E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Сказкотерапия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метод, использующий сказочную форму для интеграции личности, развития творческих способностей, расширения сознания, совершенствования взаимодействия с окружающим миром.</a:t>
            </a:r>
          </a:p>
        </p:txBody>
      </p:sp>
      <p:pic>
        <p:nvPicPr>
          <p:cNvPr id="6147" name="Picture 3" descr="C:\Users\SVETA\Desktop\Новая папка\43265c5d3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50878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10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Игротерапия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игротерапии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обучающих целях можно очень точно охарактеризовать одной фразой: «учимся играючи, играя – учимся». 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Игра выступает средством, помогающим стимулировать ребенка, развить его сенсомоторные навыки, снизить эмоциональное напряжение.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Средствами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игротерапии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выступают подвижные игра, игры на подражание, игры на снятие психоэмоционального напряжения, игры с песком, хороводные игры, динамические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3321496" cy="604871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b="1" i="1" dirty="0" err="1" smtClean="0">
                <a:solidFill>
                  <a:srgbClr val="EE2EC5"/>
                </a:solidFill>
              </a:rPr>
              <a:t>Цветотерапия</a:t>
            </a:r>
            <a:endParaRPr lang="ru-RU" b="1" i="1" dirty="0" smtClean="0">
              <a:solidFill>
                <a:srgbClr val="EE2EC5"/>
              </a:solidFill>
            </a:endParaRPr>
          </a:p>
          <a:p>
            <a:pPr marL="137160" indent="0">
              <a:buNone/>
            </a:pPr>
            <a:r>
              <a:rPr lang="ru-RU" sz="3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способ корректировки </a:t>
            </a:r>
            <a:r>
              <a:rPr lang="ru-RU" sz="3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психоэмоциона</a:t>
            </a:r>
            <a:r>
              <a:rPr lang="ru-RU" sz="300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0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30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льного</a:t>
            </a:r>
            <a:r>
              <a:rPr lang="ru-RU" sz="3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 ребенка при помощи определенных цветов</a:t>
            </a:r>
            <a:r>
              <a:rPr lang="ru-RU" sz="3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/>
              <a:t> </a:t>
            </a:r>
            <a:r>
              <a:rPr lang="ru-RU" sz="3000" dirty="0">
                <a:solidFill>
                  <a:schemeClr val="tx2">
                    <a:lumMod val="10000"/>
                  </a:schemeClr>
                </a:solidFill>
              </a:rPr>
              <a:t> То, как мы себя чувствуем, во многом зависит от цветов, которыми мы окружены.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194" name="Picture 2" descr="C:\Users\SVETA\Desktop\Новая папка\0_88758_7f0df08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29700"/>
            <a:ext cx="5715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77688"/>
            <a:ext cx="3600400" cy="470916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СПАСИБО ЗА ВНИМАНИЕ! </a:t>
            </a:r>
          </a:p>
          <a:p>
            <a:pPr marL="137160" indent="0">
              <a:buNone/>
            </a:pPr>
            <a:r>
              <a:rPr lang="en-US" sz="880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8800" smtClean="0">
                <a:solidFill>
                  <a:srgbClr val="C00000"/>
                </a:solidFill>
                <a:sym typeface="Wingdings" panose="05000000000000000000" pitchFamily="2" charset="2"/>
              </a:rPr>
              <a:t>  </a:t>
            </a:r>
            <a:r>
              <a:rPr lang="ru-RU" sz="880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ru-RU" sz="8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SVETA\Desktop\Новая папка\b95f8b9a5d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0195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77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Арт технология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306" y="1325456"/>
            <a:ext cx="4258816" cy="470916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основана на </a:t>
            </a:r>
            <a:r>
              <a:rPr lang="ru-RU" dirty="0" err="1" smtClean="0">
                <a:solidFill>
                  <a:srgbClr val="C00000"/>
                </a:solidFill>
              </a:rPr>
              <a:t>деятельностном</a:t>
            </a:r>
            <a:r>
              <a:rPr lang="ru-RU" dirty="0" smtClean="0">
                <a:solidFill>
                  <a:srgbClr val="C00000"/>
                </a:solidFill>
              </a:rPr>
              <a:t> подходе и соответствует стандартам нового образования. Она создаёт условия для творчества, развития, обретения уверенности в себе и </a:t>
            </a:r>
            <a:r>
              <a:rPr lang="ru-RU" dirty="0" err="1" smtClean="0">
                <a:solidFill>
                  <a:srgbClr val="C00000"/>
                </a:solidFill>
              </a:rPr>
              <a:t>раскрепощённости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VETA\Desktop\Новая папка\108755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674096" cy="34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Арт-терапия обращается к внутренним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самоисцеляющим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ресурсам человека, к его творческим возможностям. Способность мыслить творчески делает ребенка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жизнерадостным, стойким к стрессовым ситуациям. Творчество в свою очередь помогает дошкольнику справиться со многими личностными, эмоциональными, поведенческими проблемами, способствует личностному росту, раскрытию, сохранению и восстановлению психического и физического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0025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Основные принципы </a:t>
            </a:r>
            <a:r>
              <a:rPr lang="ru-RU" dirty="0" smtClean="0">
                <a:solidFill>
                  <a:srgbClr val="C00000"/>
                </a:solidFill>
              </a:rPr>
              <a:t>арт-терапии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09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•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Поддерживать в ребенке его достоинство и позитивный образ «Я»;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•Не применять негативных оценочных суждений, отрицательного программирования;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•Принимать и одобрять все продукты творческой деятельности ребенка, независимо от содержания, формы и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1811710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Преимущества применения элементов арт-терапии на </a:t>
            </a:r>
            <a:r>
              <a:rPr lang="ru-RU" sz="3600" dirty="0" smtClean="0">
                <a:solidFill>
                  <a:srgbClr val="C00000"/>
                </a:solidFill>
              </a:rPr>
              <a:t>занятиях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709160"/>
          </a:xfrm>
        </p:spPr>
        <p:txBody>
          <a:bodyPr>
            <a:normAutofit fontScale="47500" lnSpcReduction="20000"/>
          </a:bodyPr>
          <a:lstStyle/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-   работа не требует </a:t>
            </a:r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</a:rPr>
              <a:t>от ребёнка </a:t>
            </a:r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каких-либо способностей к </a:t>
            </a:r>
            <a:r>
              <a:rPr lang="ru-RU" sz="4400" dirty="0" err="1">
                <a:solidFill>
                  <a:schemeClr val="tx2">
                    <a:lumMod val="25000"/>
                  </a:schemeClr>
                </a:solidFill>
              </a:rPr>
              <a:t>изодеятельности</a:t>
            </a:r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;</a:t>
            </a:r>
          </a:p>
          <a:p>
            <a:endParaRPr lang="ru-RU" sz="44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- помогает через невербальное общение делать первые шаги к самопознанию и самораскрытию;</a:t>
            </a:r>
          </a:p>
          <a:p>
            <a:endParaRPr lang="ru-RU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- используется для оценки состояния </a:t>
            </a:r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</a:rPr>
              <a:t>ребёнка; </a:t>
            </a:r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помогает преодолеть плохое настроение, </a:t>
            </a:r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безынициативность;</a:t>
            </a:r>
          </a:p>
          <a:p>
            <a:endParaRPr lang="ru-RU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- помогает </a:t>
            </a:r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</a:rPr>
              <a:t>детям </a:t>
            </a:r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увидеть неповторимость каждого в группе;</a:t>
            </a:r>
          </a:p>
          <a:p>
            <a:endParaRPr lang="ru-RU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4400" dirty="0">
                <a:solidFill>
                  <a:schemeClr val="tx2">
                    <a:lumMod val="25000"/>
                  </a:schemeClr>
                </a:solidFill>
              </a:rPr>
              <a:t>- царит атмосфера доверия, терпимости и внимания; помогает принять каждого ребёнка</a:t>
            </a:r>
          </a:p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59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Методы и приёмы арт-терапии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Информационно-рецептивный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Словесный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Репродуктивный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Эвристический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Исследовательский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Структура занятий по арт-терапии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Ритуал, приветствие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Настрой, разогрев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Основное содержание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Любование детскими работами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Итог занятия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857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Упражнения с элементами арт-терапии способствуют: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41236"/>
            <a:ext cx="4557192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- </a:t>
            </a:r>
            <a:r>
              <a:rPr lang="ru-RU" dirty="0">
                <a:solidFill>
                  <a:schemeClr val="tx1">
                    <a:lumMod val="40000"/>
                    <a:lumOff val="60000"/>
                  </a:schemeClr>
                </a:solidFill>
              </a:rPr>
              <a:t>формированию представлений о себе, </a:t>
            </a:r>
          </a:p>
          <a:p>
            <a:r>
              <a:rPr lang="ru-RU" dirty="0">
                <a:solidFill>
                  <a:schemeClr val="tx1">
                    <a:lumMod val="40000"/>
                    <a:lumOff val="60000"/>
                  </a:schemeClr>
                </a:solidFill>
              </a:rPr>
              <a:t>- изучению и выражению своих чувств и эмоций;</a:t>
            </a:r>
          </a:p>
          <a:p>
            <a:r>
              <a:rPr lang="ru-RU" dirty="0">
                <a:solidFill>
                  <a:schemeClr val="tx1">
                    <a:lumMod val="40000"/>
                    <a:lumOff val="60000"/>
                  </a:schemeClr>
                </a:solidFill>
              </a:rPr>
              <a:t>- формированию позитивного </a:t>
            </a:r>
            <a:r>
              <a:rPr lang="ru-RU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самовосприятия</a:t>
            </a:r>
            <a:r>
              <a:rPr lang="ru-RU" dirty="0">
                <a:solidFill>
                  <a:schemeClr val="tx1">
                    <a:lumMod val="40000"/>
                    <a:lumOff val="6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1">
                    <a:lumMod val="40000"/>
                    <a:lumOff val="60000"/>
                  </a:schemeClr>
                </a:solidFill>
              </a:rPr>
              <a:t>- развитию коммуникативных навыков;</a:t>
            </a:r>
          </a:p>
          <a:p>
            <a:r>
              <a:rPr lang="ru-RU" dirty="0">
                <a:solidFill>
                  <a:schemeClr val="tx1">
                    <a:lumMod val="40000"/>
                    <a:lumOff val="60000"/>
                  </a:schemeClr>
                </a:solidFill>
              </a:rPr>
              <a:t>- эмоциональному </a:t>
            </a:r>
            <a:r>
              <a:rPr lang="ru-RU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сближению;</a:t>
            </a:r>
            <a:endParaRPr lang="ru-RU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40000"/>
                    <a:lumOff val="60000"/>
                  </a:schemeClr>
                </a:solidFill>
              </a:rPr>
              <a:t>- снятию психоэмоционального напряжения;</a:t>
            </a:r>
          </a:p>
          <a:p>
            <a:r>
              <a:rPr lang="ru-RU" dirty="0">
                <a:solidFill>
                  <a:schemeClr val="tx1">
                    <a:lumMod val="40000"/>
                    <a:lumOff val="60000"/>
                  </a:schemeClr>
                </a:solidFill>
              </a:rPr>
              <a:t>- развитию способностей к различным видам творческой деятельности.</a:t>
            </a:r>
          </a:p>
          <a:p>
            <a:endParaRPr lang="ru-RU" dirty="0"/>
          </a:p>
        </p:txBody>
      </p:sp>
      <p:pic>
        <p:nvPicPr>
          <p:cNvPr id="2051" name="Picture 3" descr="C:\Users\SVETA\Desktop\Новая папка\1281204848_65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207236" cy="41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Арт-терапевтические методы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 smtClean="0">
                <a:solidFill>
                  <a:srgbClr val="002060"/>
                </a:solidFill>
              </a:rPr>
              <a:t>изотерапия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музыкотерапия,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 err="1" smtClean="0">
                <a:solidFill>
                  <a:srgbClr val="002060"/>
                </a:solidFill>
              </a:rPr>
              <a:t>сказкотерапия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37160" indent="0">
              <a:buNone/>
            </a:pPr>
            <a:endParaRPr lang="ru-RU" dirty="0">
              <a:solidFill>
                <a:schemeClr val="tx2">
                  <a:lumMod val="25000"/>
                </a:schemeClr>
              </a:solidFill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       </a:t>
            </a:r>
            <a:r>
              <a:rPr lang="ru-RU" dirty="0" err="1" smtClean="0">
                <a:solidFill>
                  <a:srgbClr val="002060"/>
                </a:solidFill>
              </a:rPr>
              <a:t>игротерапия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•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• </a:t>
            </a:r>
            <a:r>
              <a:rPr lang="ru-RU" dirty="0" err="1" smtClean="0">
                <a:solidFill>
                  <a:srgbClr val="002060"/>
                </a:solidFill>
              </a:rPr>
              <a:t>цветотерапия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SVETA\Desktop\Новая папка\7612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697536" cy="34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VETA\Desktop\Новая папка\_CORB0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0" y="3789040"/>
            <a:ext cx="3767040" cy="24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60EE96"/>
      </a:dk1>
      <a:lt1>
        <a:srgbClr val="79FFB6"/>
      </a:lt1>
      <a:dk2>
        <a:srgbClr val="9FF4C0"/>
      </a:dk2>
      <a:lt2>
        <a:srgbClr val="BFF8D5"/>
      </a:lt2>
      <a:accent1>
        <a:srgbClr val="DFFBEA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423</Words>
  <Application>Microsoft Office PowerPoint</Application>
  <PresentationFormat>Экран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на тему: «Арт- терапия в работе  с детьми»</vt:lpstr>
      <vt:lpstr>Арт технология</vt:lpstr>
      <vt:lpstr>Презентация PowerPoint</vt:lpstr>
      <vt:lpstr>Основные принципы арт-терапии </vt:lpstr>
      <vt:lpstr>Преимущества применения элементов арт-терапии на занятиях </vt:lpstr>
      <vt:lpstr>Методы и приёмы арт-терапии</vt:lpstr>
      <vt:lpstr>Структура занятий по арт-терапии</vt:lpstr>
      <vt:lpstr>Упражнения с элементами арт-терапии способствуют: </vt:lpstr>
      <vt:lpstr>Арт-терапевтические методы</vt:lpstr>
      <vt:lpstr>Презентация PowerPoint</vt:lpstr>
      <vt:lpstr>Презентация PowerPoint</vt:lpstr>
      <vt:lpstr>Презентация PowerPoint</vt:lpstr>
      <vt:lpstr>Игротерапия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на тему: «Арт терапия»</dc:title>
  <dc:creator>SVETA</dc:creator>
  <cp:lastModifiedBy>Босс</cp:lastModifiedBy>
  <cp:revision>25</cp:revision>
  <dcterms:created xsi:type="dcterms:W3CDTF">2014-03-24T17:05:42Z</dcterms:created>
  <dcterms:modified xsi:type="dcterms:W3CDTF">2017-02-18T11:33:43Z</dcterms:modified>
</cp:coreProperties>
</file>