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8584" autoAdjust="0"/>
  </p:normalViewPr>
  <p:slideViewPr>
    <p:cSldViewPr>
      <p:cViewPr varScale="1">
        <p:scale>
          <a:sx n="40" d="100"/>
          <a:sy n="40" d="100"/>
        </p:scale>
        <p:origin x="-196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NS\Desktop\slide_1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DNS\Desktop\1f436f9b9f757b52df3d6c7790ea716c.jp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DNS\Desktop\post-6444-0-58529900-1451980626_thum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15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DNS\Desktop\50204115_w0_h0_dlya_glaz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15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DNS\Desktop\gimnastika_dlya_gla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NS\Desktop\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404"/>
            <a:ext cx="11893550" cy="8648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Users\DNS\Desktop\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684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1" name="Picture 5" descr="C:\Users\DNS\Desktop\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57280"/>
            <a:ext cx="9144000" cy="7715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DNS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ru-RU" smtClean="0"/>
              <a:t>      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DNS\Desktop\21991_st_zaryadka-800x8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3862"/>
            <a:ext cx="9105900" cy="6434137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DNS\Desktop\uprazhneniya-dlya-gla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DNS\Desktop\22218_st_tren-800x8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DNS\Desktop\e44ffb2b785c45b931ccd9165cb1728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</Words>
  <PresentationFormat>Экран (4:3)</PresentationFormat>
  <Paragraphs>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       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DNS</dc:creator>
  <cp:lastModifiedBy>DNS</cp:lastModifiedBy>
  <cp:revision>4</cp:revision>
  <dcterms:created xsi:type="dcterms:W3CDTF">2018-03-25T13:56:40Z</dcterms:created>
  <dcterms:modified xsi:type="dcterms:W3CDTF">2018-03-25T14:27:36Z</dcterms:modified>
</cp:coreProperties>
</file>