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584" autoAdjust="0"/>
  </p:normalViewPr>
  <p:slideViewPr>
    <p:cSldViewPr>
      <p:cViewPr varScale="1">
        <p:scale>
          <a:sx n="40" d="100"/>
          <a:sy n="40" d="100"/>
        </p:scale>
        <p:origin x="-1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slide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NS\Desktop\1f436f9b9f757b52df3d6c7790ea716c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NS\Desktop\post-6444-0-58529900-1451980626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NS\Desktop\50204115_w0_h0_dlya_gla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NS\Desktop\gimnastika_dlya_gl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11893550" cy="864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DNS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DNS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80"/>
            <a:ext cx="9144000" cy="771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mtClean="0"/>
              <a:t>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NS\Desktop\21991_st_zaryadka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3862"/>
            <a:ext cx="9105900" cy="64341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NS\Desktop\uprazhneniya-dlya-gl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NS\Desktop\22218_st_tren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\Desktop\e44ffb2b785c45b931ccd9165cb172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4</cp:revision>
  <dcterms:created xsi:type="dcterms:W3CDTF">2018-03-25T13:56:40Z</dcterms:created>
  <dcterms:modified xsi:type="dcterms:W3CDTF">2018-03-25T14:27:36Z</dcterms:modified>
</cp:coreProperties>
</file>