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001"/>
    <a:srgbClr val="157FFF"/>
    <a:srgbClr val="E20071"/>
    <a:srgbClr val="E20087"/>
    <a:srgbClr val="FFABCB"/>
    <a:srgbClr val="EF720B"/>
    <a:srgbClr val="F79B4F"/>
    <a:srgbClr val="CC9900"/>
    <a:srgbClr val="F7E289"/>
    <a:srgbClr val="FF9E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6066-599D-4F0C-A07F-6A9115612E11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88EC-3A44-43F3-B6DA-9A6AFCEBC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488EC-3A44-43F3-B6DA-9A6AFCEBC5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1071547"/>
            <a:ext cx="7072363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6F4001"/>
                </a:solidFill>
              </a:rPr>
              <a:t>ПРОЕКТ</a:t>
            </a:r>
            <a:br>
              <a:rPr lang="ru-RU" sz="5400" dirty="0" smtClean="0">
                <a:solidFill>
                  <a:srgbClr val="6F4001"/>
                </a:solidFill>
              </a:rPr>
            </a:br>
            <a:r>
              <a:rPr lang="ru-RU" sz="5400" dirty="0" smtClean="0">
                <a:solidFill>
                  <a:srgbClr val="6F4001"/>
                </a:solidFill>
              </a:rPr>
              <a:t>«АЗБУКА БАЙКАЛА»</a:t>
            </a:r>
            <a:br>
              <a:rPr lang="ru-RU" sz="5400" dirty="0" smtClean="0">
                <a:solidFill>
                  <a:srgbClr val="6F4001"/>
                </a:solidFill>
              </a:rPr>
            </a:br>
            <a:r>
              <a:rPr lang="ru-RU" sz="3200" b="0" dirty="0" smtClean="0">
                <a:solidFill>
                  <a:srgbClr val="6F4001"/>
                </a:solidFill>
              </a:rPr>
              <a:t>Этнокультурный компонент В РАБОТЕ ЛОГОПЕДА </a:t>
            </a:r>
            <a:endParaRPr lang="en-US" sz="5400" dirty="0">
              <a:solidFill>
                <a:srgbClr val="6F40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908720"/>
            <a:ext cx="7772400" cy="151216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6F4001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6F4001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6F4001"/>
                </a:solidFill>
              </a:rPr>
              <a:t>МУНИЦИПАЛЬНОЕ АВТОНОМНОЕ ДОШКОЛЬНОЕ ОБРАЗОВАТЕЛЬНОЕ УЧРЕЖДЕНИЕ ДЕТСКИЙ САД «РЯБИНУШКА»</a:t>
            </a:r>
          </a:p>
          <a:p>
            <a:pPr marL="0" indent="0" algn="ctr">
              <a:buNone/>
            </a:pPr>
            <a:r>
              <a:rPr lang="ru-RU" sz="4900" dirty="0" smtClean="0">
                <a:solidFill>
                  <a:srgbClr val="6F4001"/>
                </a:solidFill>
              </a:rPr>
              <a:t>ПГТ.СЕЛЕНГИНСК КАБАНСКИЙ РАЙОН РЕСПУБЛИКА БУРЯТИЯ</a:t>
            </a:r>
          </a:p>
          <a:p>
            <a:pPr marL="0" indent="0" algn="ctr">
              <a:buNone/>
            </a:pPr>
            <a:endParaRPr lang="ru-RU" sz="8000" dirty="0" smtClean="0">
              <a:solidFill>
                <a:srgbClr val="6F4001"/>
              </a:solidFill>
            </a:endParaRPr>
          </a:p>
          <a:p>
            <a:pPr marL="0" indent="0" algn="ctr">
              <a:buNone/>
            </a:pPr>
            <a:endParaRPr lang="ru-RU" sz="8000" dirty="0">
              <a:solidFill>
                <a:srgbClr val="6F4001"/>
              </a:solidFill>
            </a:endParaRPr>
          </a:p>
          <a:p>
            <a:pPr algn="ctr"/>
            <a:endParaRPr lang="ru-RU" sz="4400" dirty="0" smtClean="0"/>
          </a:p>
          <a:p>
            <a:pPr algn="ctr"/>
            <a:endParaRPr lang="en-US" sz="4400" dirty="0"/>
          </a:p>
        </p:txBody>
      </p:sp>
      <p:pic>
        <p:nvPicPr>
          <p:cNvPr id="3074" name="Picture 2" descr="F:\АЗБ\20171113_09290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52230">
            <a:off x="5861159" y="4373602"/>
            <a:ext cx="2146441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F:\АЗБ\20171113_093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7867">
            <a:off x="1130124" y="4359335"/>
            <a:ext cx="2026789" cy="1960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857628"/>
            <a:ext cx="4000528" cy="2286016"/>
          </a:xfrm>
          <a:prstGeom prst="rect">
            <a:avLst/>
          </a:prstGeom>
          <a:noFill/>
          <a:ln w="76200">
            <a:solidFill>
              <a:srgbClr val="6F400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8965" y="571480"/>
            <a:ext cx="8246070" cy="857256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проекта: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Национально-региональный компонент;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Коммуникативно-личностное развитие;</a:t>
            </a:r>
          </a:p>
          <a:p>
            <a:pPr marL="0" indent="0">
              <a:buNone/>
            </a:pPr>
            <a:r>
              <a:rPr lang="ru-RU" dirty="0" smtClean="0"/>
              <a:t> - Познавательно-речевое развитие.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:\бурятия\SAM_0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31688"/>
            <a:ext cx="3384377" cy="260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урятия\SAM_0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350" y="3631688"/>
            <a:ext cx="3265074" cy="260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Этапы реализации проекта</a:t>
            </a:r>
            <a:endParaRPr lang="ru-RU" sz="2400" dirty="0"/>
          </a:p>
        </p:txBody>
      </p:sp>
      <p:pic>
        <p:nvPicPr>
          <p:cNvPr id="12" name="Содержимое 11" descr="SAM_0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45364">
            <a:off x="4000496" y="368213"/>
            <a:ext cx="2214578" cy="2632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357586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 Организационный:</a:t>
            </a:r>
          </a:p>
          <a:p>
            <a:r>
              <a:rPr lang="ru-RU" dirty="0" smtClean="0"/>
              <a:t> - определение цели;</a:t>
            </a:r>
          </a:p>
          <a:p>
            <a:r>
              <a:rPr lang="ru-RU" dirty="0" smtClean="0"/>
              <a:t> - планирование мероприятий с учетом цели, вовлечение родителей;</a:t>
            </a:r>
          </a:p>
          <a:p>
            <a:r>
              <a:rPr lang="ru-RU" dirty="0" smtClean="0"/>
              <a:t> - привлечение специалистов к работе над проектом.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 - сбор (обновление) информации, материалов;</a:t>
            </a:r>
          </a:p>
          <a:p>
            <a:r>
              <a:rPr lang="ru-RU" dirty="0" smtClean="0"/>
              <a:t> - непосредственная образовательная деятельность по плану проекта;</a:t>
            </a:r>
          </a:p>
          <a:p>
            <a:r>
              <a:rPr lang="ru-RU" dirty="0" smtClean="0"/>
              <a:t> - совместная деятельность детей и взрослых, связанная с конкретной проблемой;</a:t>
            </a:r>
          </a:p>
          <a:p>
            <a:r>
              <a:rPr lang="ru-RU" dirty="0" smtClean="0"/>
              <a:t> - самостоятельные творческие работы родителей и детей: поиск материала, поделки, рисунки.</a:t>
            </a:r>
          </a:p>
          <a:p>
            <a:r>
              <a:rPr lang="ru-RU" dirty="0" smtClean="0"/>
              <a:t>3. Заключительный:</a:t>
            </a:r>
          </a:p>
          <a:p>
            <a:r>
              <a:rPr lang="ru-RU" dirty="0" smtClean="0"/>
              <a:t> - презентация проекта;</a:t>
            </a:r>
          </a:p>
          <a:p>
            <a:r>
              <a:rPr lang="ru-RU" dirty="0" smtClean="0"/>
              <a:t> - выставка продуктивной деятельности детей.</a:t>
            </a:r>
          </a:p>
          <a:p>
            <a:endParaRPr lang="ru-RU" dirty="0"/>
          </a:p>
        </p:txBody>
      </p:sp>
      <p:pic>
        <p:nvPicPr>
          <p:cNvPr id="2050" name="Picture 2" descr="F:\бурятия\SAM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748">
            <a:off x="6143636" y="428604"/>
            <a:ext cx="2643206" cy="1796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бурятия\SAM_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85992"/>
            <a:ext cx="3500462" cy="1970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F:\бурятия\SAM_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5144">
            <a:off x="3799179" y="3852185"/>
            <a:ext cx="2541768" cy="1859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F:\бурятия\SAM_0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9102">
            <a:off x="6286512" y="4357694"/>
            <a:ext cx="257176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857232"/>
            <a:ext cx="8246070" cy="1044718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Ожидаемые результаты реализации проекта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Осознание ребенком своего места в социуме на основе со-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>
                <a:solidFill>
                  <a:srgbClr val="C00000"/>
                </a:solidFill>
              </a:rPr>
              <a:t>Осознание ребенком своего места в социуме на основе сопричастности к малой Родине, ее географии, природе, символике.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Знание детьми имен земляков, прославивших родной край, историю коренных народов.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Проявление интереса к приобретенным знаниям в самостоятельной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Отражение своих впечатлений в деятельности творческого характера.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Наличие педагогических условий для развития нравственных качеств детей процессе проектной деятельности по ознакомлению с историей и культурой Бурятии.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Продуктивное взаимодействие участников образовательного процесса как условие повышения интереса к прошлому и настоящему родного края и его познания.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Развитие зрительного восприятия буквы русского алфавита.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- Активная позиция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607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965" y="571480"/>
            <a:ext cx="8246070" cy="1330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0171113_092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10411">
            <a:off x="522312" y="2016257"/>
            <a:ext cx="3429024" cy="2571768"/>
          </a:xfrm>
          <a:ln w="76200">
            <a:solidFill>
              <a:srgbClr val="C00000"/>
            </a:solidFill>
          </a:ln>
        </p:spPr>
      </p:pic>
      <p:pic>
        <p:nvPicPr>
          <p:cNvPr id="4099" name="Picture 3" descr="F:\АЗБ\20171113_09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72658" y="-4214866"/>
            <a:ext cx="3359504" cy="2519628"/>
          </a:xfrm>
          <a:prstGeom prst="rect">
            <a:avLst/>
          </a:prstGeom>
          <a:noFill/>
        </p:spPr>
      </p:pic>
      <p:pic>
        <p:nvPicPr>
          <p:cNvPr id="9" name="Рисунок 8" descr="20171113_093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9870">
            <a:off x="5140408" y="2108266"/>
            <a:ext cx="3626101" cy="256343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Рисунок 9" descr="20171113_093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000504"/>
            <a:ext cx="2714644" cy="245270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Рисунок 10" descr="20171123_1254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9" y="4000504"/>
            <a:ext cx="3000396" cy="250030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idx="4294967295"/>
          </p:nvPr>
        </p:nvSpPr>
        <p:spPr>
          <a:xfrm>
            <a:off x="857224" y="1000108"/>
            <a:ext cx="7388251" cy="492922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 БЕЗ ПРОШЛОГО, НЕ ЗНАЮЩИЙ ИСТОРИИ СВОЕГО НАРОДА, НЕ ВПИТАВШИЙ ЕГО КУЛЬТУРУ, ПОДОБЕН ДЕРЕВУ КОТОРОГО ЛИШИЛИ КОРНЕЙ.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18078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424936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ВНЕДРЕНИЕ ЭТНОКУЛЬТУРНЫХ ТРАДИЦИЙ В КОРРЕКЦИОННО-ОБРАЗОВАТЕЛЬНУЮ ДЕЯТЕЛЬНОСТЬ ДОШКОЛЬНИКОВ ЧЕРЕЗ ПОСТРОЕНИЕ СОЦИОКУЛЬТУРНОЙ ОБРАЗОВАТЕЛЬНОЙ СРЕДЫ.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476672"/>
            <a:ext cx="824607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ОБРАЗОВАТЕЛЬНЫЕ:</a:t>
            </a:r>
          </a:p>
          <a:p>
            <a:pPr marL="0" indent="0">
              <a:buNone/>
            </a:pPr>
            <a:r>
              <a:rPr lang="ru-RU" sz="1800" dirty="0" smtClean="0"/>
              <a:t>- РАСШИРИТЬ СФЕРУ ИСПОЛЬЗОВАНИЯ РЕГИОНАЛЬНОГО МАТЕРИАЛА В РАБОТЕ УЧИТЕЛЯ –ЛОГОПЕДА;</a:t>
            </a:r>
          </a:p>
          <a:p>
            <a:pPr marL="0" indent="0">
              <a:buNone/>
            </a:pPr>
            <a:r>
              <a:rPr lang="ru-RU" sz="1800" dirty="0" smtClean="0"/>
              <a:t>-ПРИВЛЕЧЬ ВНИМАНИЕ РОДИТЕЛЬСКОЙ ОБЩЕСТВЕННОСТИ К АКТИВНОМУ СОТРУДНИЧЕСТВУ В ПРИОБЩЕНИИ ДОШКОЛЬНИКОВ К ТРАДИЦИЯМ РУССКОГО И БУРЯТСКОГО НАРОДОВ;</a:t>
            </a:r>
          </a:p>
          <a:p>
            <a:pPr marL="0" indent="0">
              <a:buNone/>
            </a:pPr>
            <a:r>
              <a:rPr lang="ru-RU" sz="1800" dirty="0" smtClean="0"/>
              <a:t>- ДАТЬ ПРЕДСТАВЛЕНИЯ О ПРИРОДЕ БАЙКАЛА О ТРАДИЦИЯХ И БЫТЕ НАРОДОВ БУРЯТИИ;</a:t>
            </a:r>
          </a:p>
          <a:p>
            <a:pPr marL="0" indent="0">
              <a:buNone/>
            </a:pPr>
            <a:r>
              <a:rPr lang="ru-RU" sz="1800" dirty="0" smtClean="0"/>
              <a:t>-ПОДДЕРЖИВАТЬ ЕСТЕСТВЕННЫЙ ИНТЕРЕС РЕБЕНКА К РОДНОМУ КРАЮ</a:t>
            </a:r>
          </a:p>
        </p:txBody>
      </p:sp>
    </p:spTree>
    <p:extLst>
      <p:ext uri="{BB962C8B-B14F-4D97-AF65-F5344CB8AC3E}">
        <p14:creationId xmlns:p14="http://schemas.microsoft.com/office/powerpoint/2010/main" xmlns="" val="28076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836712"/>
            <a:ext cx="824607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988841"/>
            <a:ext cx="8246070" cy="4188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РАЗВИВАЮЩИЕ:</a:t>
            </a:r>
          </a:p>
          <a:p>
            <a:pPr>
              <a:buFontTx/>
              <a:buChar char="-"/>
            </a:pPr>
            <a:r>
              <a:rPr lang="ru-RU" sz="1800" dirty="0" smtClean="0"/>
              <a:t>РАЗВИВАТЬ СВЯЗНУЮ РЕЧЬ ДЕТЕЙ-ЛОГОПАТОВ, СПОСОБНОСТЬ ПЛАНИРОВАТЬ РЕЧЕВОЕ ВЫСКАЗЫВАНИЕ, ОВЛАДЕВАТЬ СРЕДСТВАМИ ОБЩЕНИЯ СО ВЗРОСЛЫМИ И СВЕРТНИКАМИ;</a:t>
            </a:r>
          </a:p>
          <a:p>
            <a:pPr>
              <a:buFontTx/>
              <a:buChar char="-"/>
            </a:pPr>
            <a:r>
              <a:rPr lang="ru-RU" sz="1800" dirty="0" smtClean="0"/>
              <a:t>РАЗШИРЯТЬ И ОБОГАЩАТЬ СЛОВАРЬ ДЕТЕЙ ПОНЯТИЯМИ И ПРЕДСТАВЛЕНИЯМИ О БОГАТСТВЕ И РАЗНООБРАЗИИ ЖИВОТНОГО И РАСТИТЕЛЬНОГО МИРА РОДНОГО КРАЯ, О ТРАДИЦИЯХ И БЫТЕ НАРОДОВ  БУРЯТИИ;</a:t>
            </a:r>
          </a:p>
          <a:p>
            <a:pPr>
              <a:buFontTx/>
              <a:buChar char="-"/>
            </a:pPr>
            <a:r>
              <a:rPr lang="ru-RU" sz="1800" dirty="0" smtClean="0"/>
              <a:t>КОРРЕКЦИЯ И РАЗВИТИЕ ЛЕКСИКО-ГРАММАТИЧЕСКОЙ И ФОНЕМАТИЧЕСКОЙ СТОРОНЫ РЕЧИ;</a:t>
            </a:r>
          </a:p>
          <a:p>
            <a:pPr>
              <a:buFontTx/>
              <a:buChar char="-"/>
            </a:pPr>
            <a:r>
              <a:rPr lang="ru-RU" sz="1800" dirty="0" smtClean="0"/>
              <a:t>РАЗВИВАТЬ ПОЗНАВАТЕЛЬНУЮ АКТИВНОСТЬ, САМОСТОЯТЕЛЬНОСТЬ, ТВОРЧЕСТВО;</a:t>
            </a:r>
          </a:p>
          <a:p>
            <a:pPr>
              <a:buFontTx/>
              <a:buChar char="-"/>
            </a:pPr>
            <a:r>
              <a:rPr lang="ru-RU" sz="1800" dirty="0" smtClean="0"/>
              <a:t>РАЗВИВАТЬ МОТИВАЦИЮ НА СОХРАНЕНИЕ КУЛЬТУРНОГО НАСЛЕДИЯ РОДНОГО КРАЯ;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05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908720"/>
            <a:ext cx="8246070" cy="993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ВОСПИТАТЕЛЬНЫЕ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1800" dirty="0" smtClean="0"/>
              <a:t>ВОСПИТЫВАТЬ ЛЮБОВЬ ДЕТЕЙ К РОДНОМУ КРАЮ, БЕРЕЖНОЕ ОТНОШЕНИЕ К ПРИРОДЕ, К ТРАДИЦИЯМ НАРОДОВ БУРЯТИИ, ЭМОЦИОНАЛЬНУЮ ОТЗЫВЧИВОСТЬ.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359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2852"/>
            <a:ext cx="8246070" cy="33575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Возраст детей на которых рассчитан проект: седьмой год жизни.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Участники проекта</a:t>
            </a:r>
            <a:r>
              <a:rPr lang="ru-RU" sz="2700" b="1" i="1" dirty="0" smtClean="0">
                <a:solidFill>
                  <a:srgbClr val="002060"/>
                </a:solidFill>
              </a:rPr>
              <a:t>: дети, воспитатели групп, специалисты МАДОУ, родители.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u="sng" dirty="0" smtClean="0">
                <a:solidFill>
                  <a:srgbClr val="002060"/>
                </a:solidFill>
              </a:rPr>
              <a:t>Тип  проекта</a:t>
            </a:r>
            <a:r>
              <a:rPr lang="ru-RU" sz="2700" b="1" i="1" dirty="0" smtClean="0">
                <a:solidFill>
                  <a:srgbClr val="002060"/>
                </a:solidFill>
              </a:rPr>
              <a:t>: 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исследовательско-творческий</a:t>
            </a:r>
            <a:r>
              <a:rPr lang="ru-RU" sz="2700" b="1" i="1" dirty="0" smtClean="0">
                <a:solidFill>
                  <a:srgbClr val="002060"/>
                </a:solidFill>
              </a:rPr>
              <a:t>, речевой.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u="sng" dirty="0" smtClean="0">
                <a:solidFill>
                  <a:srgbClr val="002060"/>
                </a:solidFill>
              </a:rPr>
              <a:t>По продолжительности</a:t>
            </a:r>
            <a:r>
              <a:rPr lang="ru-RU" sz="2700" b="1" i="1" dirty="0" smtClean="0">
                <a:solidFill>
                  <a:srgbClr val="002060"/>
                </a:solidFill>
              </a:rPr>
              <a:t>: долгосрочный.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u="sng" dirty="0" smtClean="0">
                <a:solidFill>
                  <a:srgbClr val="002060"/>
                </a:solidFill>
              </a:rPr>
              <a:t>Предмет изучения</a:t>
            </a:r>
            <a:r>
              <a:rPr lang="ru-RU" sz="2700" b="1" i="1" dirty="0" smtClean="0">
                <a:solidFill>
                  <a:srgbClr val="002060"/>
                </a:solidFill>
              </a:rPr>
              <a:t>: элементы этнической культуры народов республики Бурятия, животный и растительный мир республики Бурятия.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3643314"/>
            <a:ext cx="8246070" cy="25343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3" name="Picture 1" descr="F:\бурятия\SAM_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225639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F:\бурятия\SAM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307183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F:\бурятия\SAM_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684">
            <a:off x="6566806" y="3911101"/>
            <a:ext cx="2210553" cy="2687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1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4414" y="274638"/>
            <a:ext cx="7500990" cy="5654692"/>
          </a:xfr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7030A0"/>
                </a:solidFill>
              </a:rPr>
              <a:t>Актуальность  проекта  «Азбука Байкала» </a:t>
            </a:r>
            <a:r>
              <a:rPr lang="ru-RU" sz="2000" dirty="0" smtClean="0"/>
              <a:t>заключается в том, что именно в детстве закладываются ценностные основы мировоззрения, отношения к миру и поэтому особенно важно знакомить ребенка, прежде всего, с ближайшим  для него окружением – природой родного края, сложившимися традициями, обычаями, культурой, бытом, духовностью родного народа. Однако формирование основ этнокультуры у дошкольников не всегда систематично. Педагогу необходимо подобрать, переработать и адаптировать наиболее подходящий учебный материал для детей. Проект «Азбука Байкала» позволяет найти методические основы воспитания у дошкольников любви к малой Родине.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Гипотеза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в ходе реализации проекта создана система работы по ознакомлению детей с родным краем, то это позволит ребенку понять, что каждый человек, независимо от возраста является частью своего рода, народа, что у каждого человека есть Родина.</a:t>
            </a: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187624" y="260648"/>
            <a:ext cx="7500990" cy="5654692"/>
          </a:xfrm>
          <a:prstGeom prst="rect">
            <a:avLst/>
          </a:prstGeom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i="1" dirty="0" smtClean="0">
                <a:solidFill>
                  <a:srgbClr val="7030A0"/>
                </a:solidFill>
              </a:rPr>
              <a:t>Актуальность  проекта  «Азбука Байкала» </a:t>
            </a:r>
            <a:r>
              <a:rPr lang="ru-RU" sz="2000" dirty="0" smtClean="0"/>
              <a:t>заключается в том, что именно, в детстве закладываются ценностные основы мировоззрения, отношения к миру и поэтому особенно важно знакомить ребенка, прежде всего, с ближайшим  для него окружением – природой родного края, сложившимися традициями, обычаями, культурой, бытом, духовностью родного народа. Однако формирование основ этнокультуры у дошкольников не всегда систематично. Педагогу необходимо подобрать, переработать и адаптировать наиболее подходящий учебный материал для детей. Проект «Азбука Байкала» позволяет найти методические основы воспитания у дошкольников любви к малой Родине.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Гипотеза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в ходе реализации проекта создана система работы по ознакомлению детей с родным краем, то это позволит ребенку понять, что каждый человек, независимо от возраста является частью своего рода, народа, что у каждого человека есть Родина.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211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965" y="428604"/>
            <a:ext cx="8246070" cy="1214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всех задач проходит через все образовательные области: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Социально – коммуникативное развитие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сверстниками.</a:t>
            </a:r>
          </a:p>
          <a:p>
            <a:pPr>
              <a:buNone/>
            </a:pPr>
            <a:r>
              <a:rPr lang="ru-RU" dirty="0" smtClean="0"/>
              <a:t>      Познавательное развитие – воспитание национального самосознания дошкольника(ребенок познает культуру и быт своего народа, животный и растительный мир родного края).</a:t>
            </a:r>
          </a:p>
          <a:p>
            <a:pPr>
              <a:buNone/>
            </a:pPr>
            <a:r>
              <a:rPr lang="ru-RU" dirty="0" smtClean="0"/>
              <a:t>      Речевое развитие – знакомство с буквой, обогащение словаря детей новыми словами, поговорками, пословицами, сказками образными выражениями.</a:t>
            </a:r>
          </a:p>
          <a:p>
            <a:pPr>
              <a:buNone/>
            </a:pPr>
            <a:r>
              <a:rPr lang="ru-RU" dirty="0" smtClean="0"/>
              <a:t>      Художественно-эстетическое развитие – знакомство детей с народными промыслами, картинами   художников, ознакомление с  народными праздниками, а также с народными песнями и танцами.</a:t>
            </a:r>
          </a:p>
          <a:p>
            <a:pPr>
              <a:buNone/>
            </a:pPr>
            <a:r>
              <a:rPr lang="ru-RU" dirty="0" smtClean="0"/>
              <a:t>      Физическое развитие – построено на народных играх разных видов.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54886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7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721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ПРОЕКТ «АЗБУКА БАЙКАЛА» Этнокультурный компонент В РАБОТЕ ЛОГОПЕДА </vt:lpstr>
      <vt:lpstr>Слайд 2</vt:lpstr>
      <vt:lpstr>ЦЕЛЬ:</vt:lpstr>
      <vt:lpstr>ЗАДАЧИ</vt:lpstr>
      <vt:lpstr>ЗАДАЧИ</vt:lpstr>
      <vt:lpstr>ЗАДАЧИ</vt:lpstr>
      <vt:lpstr>     Возраст детей на которых рассчитан проект: седьмой год жизни.  Участники проекта: дети, воспитатели групп, специалисты МАДОУ, родители.  Тип  проекта:  исследовательско-творческий, речевой.  По продолжительности: долгосрочный. Предмет изучения: элементы этнической культуры народов республики Бурятия, животный и растительный мир республики Бурятия.     </vt:lpstr>
      <vt:lpstr>Актуальность  проекта  «Азбука Байкала» заключается в том, что именно в детстве закладываются ценностные основы мировоззрения, отношения к миру и поэтому особенно важно знакомить ребенка, прежде всего, с ближайшим  для него окружением – природой родного края, сложившимися традициями, обычаями, культурой, бытом, духовностью родного народа. Однако формирование основ этнокультуры у дошкольников не всегда систематично. Педагогу необходимо подобрать, переработать и адаптировать наиболее подходящий учебный материал для детей. Проект «Азбука Байкала» позволяет найти методические основы воспитания у дошкольников любви к малой Родине. Гипотеза проекта Если в ходе реализации проекта создана система работы по ознакомлению детей с родным краем, то это позволит ребенку понять, что каждый человек, независимо от возраста является частью своего рода, народа, что у каждого человека есть Родина.</vt:lpstr>
      <vt:lpstr> Реализация всех задач проходит через все образовательные области: </vt:lpstr>
      <vt:lpstr>Основные направления проекта: </vt:lpstr>
      <vt:lpstr>Этапы реализации проекта</vt:lpstr>
      <vt:lpstr>    Ожидаемые результаты реализации проекта    1. Осознание ребенком своего места в социуме на основе со-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Светлана</cp:lastModifiedBy>
  <cp:revision>105</cp:revision>
  <dcterms:created xsi:type="dcterms:W3CDTF">2013-08-21T19:17:07Z</dcterms:created>
  <dcterms:modified xsi:type="dcterms:W3CDTF">2018-02-22T12:41:32Z</dcterms:modified>
</cp:coreProperties>
</file>