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01" autoAdjust="0"/>
    <p:restoredTop sz="94660"/>
  </p:normalViewPr>
  <p:slideViewPr>
    <p:cSldViewPr>
      <p:cViewPr>
        <p:scale>
          <a:sx n="68" d="100"/>
          <a:sy n="68" d="100"/>
        </p:scale>
        <p:origin x="-120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26.03.2018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26.03.2018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26.03.2018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26.03.2018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0"/>
            <a:ext cx="7772400" cy="1470025"/>
          </a:xfrm>
        </p:spPr>
        <p:txBody>
          <a:bodyPr/>
          <a:lstStyle/>
          <a:p>
            <a:r>
              <a:rPr lang="ru-RU" dirty="0" err="1" smtClean="0"/>
              <a:t>сс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DNS\Desktop\001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0644294" y="571480"/>
            <a:ext cx="7781926" cy="5837238"/>
          </a:xfrm>
          <a:prstGeom prst="rect">
            <a:avLst/>
          </a:prstGeom>
          <a:noFill/>
        </p:spPr>
      </p:pic>
      <p:pic>
        <p:nvPicPr>
          <p:cNvPr id="1028" name="Picture 4" descr="C:\Users\DNS\Desktop\001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3528" y="188640"/>
            <a:ext cx="8640960" cy="6362954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C:\Users\DNS\Desktop\maxresdefault (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638539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42844" y="571480"/>
            <a:ext cx="6715172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Вот какая стрекоза- как горошины глаза.</a:t>
            </a:r>
          </a:p>
          <a:p>
            <a:r>
              <a:rPr lang="ru-RU" sz="2800" dirty="0" smtClean="0"/>
              <a:t>(Пальцами делают очки.)</a:t>
            </a:r>
          </a:p>
          <a:p>
            <a:r>
              <a:rPr lang="ru-RU" sz="2800" dirty="0" smtClean="0"/>
              <a:t>Влево- вправо, назад- вперед-</a:t>
            </a:r>
          </a:p>
          <a:p>
            <a:r>
              <a:rPr lang="ru-RU" sz="2800" dirty="0" smtClean="0"/>
              <a:t>(Глазами смотрят вправо- влево.)</a:t>
            </a:r>
          </a:p>
          <a:p>
            <a:r>
              <a:rPr lang="ru-RU" sz="2800" dirty="0" smtClean="0"/>
              <a:t>Ну, совсем как вертолет.</a:t>
            </a:r>
          </a:p>
          <a:p>
            <a:r>
              <a:rPr lang="ru-RU" sz="2800" dirty="0" smtClean="0"/>
              <a:t>(Круговые движения глаз)</a:t>
            </a:r>
          </a:p>
          <a:p>
            <a:r>
              <a:rPr lang="ru-RU" sz="2800" dirty="0" smtClean="0"/>
              <a:t>Мы летаем высоко.</a:t>
            </a:r>
          </a:p>
          <a:p>
            <a:r>
              <a:rPr lang="ru-RU" sz="2800" dirty="0" smtClean="0"/>
              <a:t>(Смотрят вверх.)</a:t>
            </a:r>
          </a:p>
          <a:p>
            <a:r>
              <a:rPr lang="ru-RU" sz="2800" dirty="0" smtClean="0"/>
              <a:t>Мы летаем низко.</a:t>
            </a:r>
          </a:p>
          <a:p>
            <a:r>
              <a:rPr lang="ru-RU" sz="2800" dirty="0" smtClean="0"/>
              <a:t>(Смотрят вниз.)</a:t>
            </a:r>
          </a:p>
          <a:p>
            <a:r>
              <a:rPr lang="ru-RU" sz="2800" dirty="0" smtClean="0"/>
              <a:t>Мы летаем далеко.</a:t>
            </a:r>
          </a:p>
          <a:p>
            <a:r>
              <a:rPr lang="ru-RU" sz="2800" dirty="0" smtClean="0"/>
              <a:t>(Смотрят вперед.)</a:t>
            </a:r>
          </a:p>
          <a:p>
            <a:r>
              <a:rPr lang="ru-RU" sz="2800" dirty="0" smtClean="0"/>
              <a:t>Мы летаем близко.</a:t>
            </a:r>
          </a:p>
          <a:p>
            <a:r>
              <a:rPr lang="ru-RU" sz="2800" dirty="0" smtClean="0"/>
              <a:t>(Смотрят вниз.)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C:\Users\DNS\Desktop\maxresdefault (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42852"/>
            <a:ext cx="9144000" cy="6715148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2286000" y="1000109"/>
            <a:ext cx="45720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Ветер.</a:t>
            </a:r>
          </a:p>
          <a:p>
            <a:r>
              <a:rPr lang="ru-RU" sz="2800" dirty="0" smtClean="0"/>
              <a:t>Ветер дует нам в лицо.</a:t>
            </a:r>
          </a:p>
          <a:p>
            <a:r>
              <a:rPr lang="ru-RU" sz="2800" dirty="0" smtClean="0"/>
              <a:t>(Часто моргают веками.)</a:t>
            </a:r>
          </a:p>
          <a:p>
            <a:r>
              <a:rPr lang="ru-RU" sz="2800" dirty="0" smtClean="0"/>
              <a:t>Закачалось деревцо.</a:t>
            </a:r>
          </a:p>
          <a:p>
            <a:r>
              <a:rPr lang="ru-RU" sz="2800" dirty="0" smtClean="0"/>
              <a:t>(Не поворачивая головы, смотрят вправо- влево.)</a:t>
            </a:r>
          </a:p>
          <a:p>
            <a:r>
              <a:rPr lang="ru-RU" sz="2800" dirty="0" smtClean="0"/>
              <a:t>Ветер тише, тише, тише…</a:t>
            </a:r>
          </a:p>
          <a:p>
            <a:r>
              <a:rPr lang="ru-RU" sz="2800" dirty="0" smtClean="0"/>
              <a:t>(Медленно приседают, опуская глаза вниз.)</a:t>
            </a:r>
          </a:p>
          <a:p>
            <a:r>
              <a:rPr lang="ru-RU" sz="2800" dirty="0" smtClean="0"/>
              <a:t>Деревца все выше, выше!</a:t>
            </a:r>
          </a:p>
          <a:p>
            <a:r>
              <a:rPr lang="ru-RU" sz="2800" dirty="0" smtClean="0"/>
              <a:t>(Встают и глаза поднимают вверх.)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 descr="C:\Users\DNS\Desktop\maxresdefault (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572271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2285984" y="142852"/>
            <a:ext cx="457200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Белка.</a:t>
            </a:r>
          </a:p>
          <a:p>
            <a:r>
              <a:rPr lang="ru-RU" sz="2800" dirty="0" smtClean="0"/>
              <a:t>Белка дятла поджидала,</a:t>
            </a:r>
          </a:p>
          <a:p>
            <a:r>
              <a:rPr lang="ru-RU" sz="2800" dirty="0" smtClean="0"/>
              <a:t>(Резко перемещают взгляд вправо- влево.)</a:t>
            </a:r>
          </a:p>
          <a:p>
            <a:r>
              <a:rPr lang="ru-RU" sz="2800" dirty="0" smtClean="0"/>
              <a:t>Гостя вкусно угощала.</a:t>
            </a:r>
          </a:p>
          <a:p>
            <a:r>
              <a:rPr lang="ru-RU" sz="2800" dirty="0" smtClean="0"/>
              <a:t>Ну-ка дятел посмотри!</a:t>
            </a:r>
          </a:p>
          <a:p>
            <a:r>
              <a:rPr lang="ru-RU" sz="2800" dirty="0" smtClean="0"/>
              <a:t>(Смотрят вверх-вниз.)</a:t>
            </a:r>
          </a:p>
          <a:p>
            <a:r>
              <a:rPr lang="ru-RU" sz="2800" dirty="0" smtClean="0"/>
              <a:t>Вот орехи — раз, два, три.</a:t>
            </a:r>
          </a:p>
          <a:p>
            <a:r>
              <a:rPr lang="ru-RU" sz="2800" dirty="0" smtClean="0"/>
              <a:t>Пообедал дятел с белкой</a:t>
            </a:r>
          </a:p>
          <a:p>
            <a:r>
              <a:rPr lang="ru-RU" sz="2800" dirty="0" smtClean="0"/>
              <a:t>(Моргают глазками.)</a:t>
            </a:r>
          </a:p>
          <a:p>
            <a:r>
              <a:rPr lang="ru-RU" sz="2800" dirty="0" smtClean="0"/>
              <a:t>И пошел играть в горелки.</a:t>
            </a:r>
          </a:p>
          <a:p>
            <a:r>
              <a:rPr lang="ru-RU" sz="2800" dirty="0" smtClean="0"/>
              <a:t>(Закрывают глаза, гладят веки указательным пальцем).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 descr="C:\Users\DNS\Desktop\maxresdefault (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2286000" y="751344"/>
            <a:ext cx="4572000" cy="535531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>Вот окошко распахнулось, Проводила взглядом мух. </a:t>
            </a:r>
          </a:p>
          <a:p>
            <a:r>
              <a:rPr lang="ru-RU" dirty="0" smtClean="0"/>
              <a:t>(Разводят руки в стороны.) </a:t>
            </a:r>
          </a:p>
          <a:p>
            <a:r>
              <a:rPr lang="ru-RU" dirty="0" smtClean="0"/>
              <a:t>(Взглядом проводят «муху» от левого плеча к правому.)</a:t>
            </a:r>
          </a:p>
          <a:p>
            <a:r>
              <a:rPr lang="ru-RU" dirty="0" smtClean="0"/>
              <a:t>Кошка вышла на карниз. Потянулась, улыбнулась</a:t>
            </a:r>
          </a:p>
          <a:p>
            <a:r>
              <a:rPr lang="ru-RU" dirty="0" smtClean="0"/>
              <a:t>(Имитируют мягкую, грациозную походку кошки.) </a:t>
            </a:r>
          </a:p>
          <a:p>
            <a:r>
              <a:rPr lang="ru-RU" dirty="0" smtClean="0"/>
              <a:t>И уселась на карниз.</a:t>
            </a:r>
          </a:p>
          <a:p>
            <a:r>
              <a:rPr lang="ru-RU" dirty="0" smtClean="0"/>
              <a:t>Посмотрела кошка вверх. (Дети приседают.)</a:t>
            </a:r>
          </a:p>
          <a:p>
            <a:r>
              <a:rPr lang="ru-RU" dirty="0" smtClean="0"/>
              <a:t>(Смотрят вверх.) Глаза вправо отвела,</a:t>
            </a:r>
          </a:p>
          <a:p>
            <a:r>
              <a:rPr lang="ru-RU" dirty="0" smtClean="0"/>
              <a:t>Посмотрела кошка вниз. Посмотрела на кота.</a:t>
            </a:r>
          </a:p>
          <a:p>
            <a:r>
              <a:rPr lang="ru-RU" dirty="0" smtClean="0"/>
              <a:t>(Смотрят вниз.) (Смотрят прямо.)</a:t>
            </a:r>
          </a:p>
          <a:p>
            <a:r>
              <a:rPr lang="ru-RU" dirty="0" smtClean="0"/>
              <a:t>Вот налево повернулась. </a:t>
            </a:r>
          </a:p>
          <a:p>
            <a:r>
              <a:rPr lang="ru-RU" dirty="0" smtClean="0"/>
              <a:t>И закрыла их в </a:t>
            </a:r>
            <a:r>
              <a:rPr lang="ru-RU" dirty="0" err="1" smtClean="0"/>
              <a:t>мурчаньи</a:t>
            </a:r>
            <a:r>
              <a:rPr lang="ru-RU" dirty="0" smtClean="0"/>
              <a:t>.</a:t>
            </a:r>
          </a:p>
          <a:p>
            <a:r>
              <a:rPr lang="ru-RU" dirty="0" smtClean="0"/>
              <a:t>(Смотрят влево.) (Закрывают глаза руками.)</a:t>
            </a:r>
          </a:p>
          <a:p>
            <a:r>
              <a:rPr lang="ru-RU" dirty="0" smtClean="0"/>
              <a:t>Посмотрела на кота.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DNS\Desktop\images (2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501222" cy="685800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074" name="Picture 2" descr="C:\Users\DNS\Desktop\palming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64371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C:\Users\DNS\Desktop\image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DNS\Desktop\gimnastika-dlya-glaz-stihi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C:\Users\DNS\Desktop\gimnastika-dlya-glaz-malyish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C:\Users\DNS\Desktop\img1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728665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8686800" cy="6429396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098" name="Picture 2" descr="C:\Users\DNS\Desktop\img_user_file_564cc23072580_0_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00042"/>
            <a:ext cx="9144000" cy="6096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DNS\Desktop\maxresdefault (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0" y="0"/>
            <a:ext cx="914400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Мостик.</a:t>
            </a:r>
          </a:p>
          <a:p>
            <a:r>
              <a:rPr lang="ru-RU" sz="2800" dirty="0" smtClean="0"/>
              <a:t>Закрываем мы глаза, вот какие чудеса</a:t>
            </a:r>
          </a:p>
          <a:p>
            <a:r>
              <a:rPr lang="ru-RU" sz="2800" dirty="0" smtClean="0"/>
              <a:t>(Закрывают оба глаза)</a:t>
            </a:r>
          </a:p>
          <a:p>
            <a:r>
              <a:rPr lang="ru-RU" sz="2800" dirty="0" smtClean="0"/>
              <a:t>Наши глазки отдыхают, упражненья выполняют</a:t>
            </a:r>
          </a:p>
          <a:p>
            <a:r>
              <a:rPr lang="ru-RU" sz="2800" dirty="0" smtClean="0"/>
              <a:t>(Продолжают стоять с закрытыми глазами)</a:t>
            </a:r>
          </a:p>
          <a:p>
            <a:r>
              <a:rPr lang="ru-RU" sz="2800" dirty="0" smtClean="0"/>
              <a:t>А теперь мы их откроем, через речку мост построим.</a:t>
            </a:r>
          </a:p>
          <a:p>
            <a:r>
              <a:rPr lang="ru-RU" sz="2800" dirty="0" smtClean="0"/>
              <a:t>(Открывают глаза, взглядом рисуют мост)</a:t>
            </a:r>
          </a:p>
          <a:p>
            <a:r>
              <a:rPr lang="ru-RU" sz="2800" dirty="0" smtClean="0"/>
              <a:t>Нарисуем букву «О», получается легко</a:t>
            </a:r>
          </a:p>
          <a:p>
            <a:r>
              <a:rPr lang="ru-RU" sz="2800" dirty="0" smtClean="0"/>
              <a:t>(Глазами рисуют букву «О»)</a:t>
            </a:r>
          </a:p>
          <a:p>
            <a:r>
              <a:rPr lang="ru-RU" sz="2800" dirty="0" smtClean="0"/>
              <a:t>Вверх поднимем, глянем вниз</a:t>
            </a:r>
          </a:p>
          <a:p>
            <a:r>
              <a:rPr lang="ru-RU" sz="2800" dirty="0" smtClean="0"/>
              <a:t>(Глаза поднимают вверх, опускают вниз)</a:t>
            </a:r>
          </a:p>
          <a:p>
            <a:r>
              <a:rPr lang="ru-RU" sz="2800" dirty="0" smtClean="0"/>
              <a:t>Вправо, влево повернем</a:t>
            </a:r>
          </a:p>
          <a:p>
            <a:r>
              <a:rPr lang="ru-RU" sz="2800" dirty="0" smtClean="0"/>
              <a:t> (Глазами двигают вправо-влево)</a:t>
            </a:r>
          </a:p>
          <a:p>
            <a:r>
              <a:rPr lang="ru-RU" sz="2800" dirty="0" smtClean="0"/>
              <a:t>Заниматься вновь начнем.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366</Words>
  <Application>Microsoft Office PowerPoint</Application>
  <PresentationFormat>Экран (4:3)</PresentationFormat>
  <Paragraphs>63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сс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DNS</dc:creator>
  <cp:lastModifiedBy>ok</cp:lastModifiedBy>
  <cp:revision>7</cp:revision>
  <dcterms:created xsi:type="dcterms:W3CDTF">2018-03-25T13:17:41Z</dcterms:created>
  <dcterms:modified xsi:type="dcterms:W3CDTF">2018-03-26T00:16:25Z</dcterms:modified>
</cp:coreProperties>
</file>