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1" autoAdjust="0"/>
    <p:restoredTop sz="94660"/>
  </p:normalViewPr>
  <p:slideViewPr>
    <p:cSldViewPr>
      <p:cViewPr>
        <p:scale>
          <a:sx n="68" d="100"/>
          <a:sy n="68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/>
          <a:lstStyle/>
          <a:p>
            <a:r>
              <a:rPr lang="ru-RU" dirty="0" err="1" smtClean="0"/>
              <a:t>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644294" y="571480"/>
            <a:ext cx="7781926" cy="5837238"/>
          </a:xfrm>
          <a:prstGeom prst="rect">
            <a:avLst/>
          </a:prstGeom>
          <a:noFill/>
        </p:spPr>
      </p:pic>
      <p:pic>
        <p:nvPicPr>
          <p:cNvPr id="1028" name="Picture 4" descr="C:\Users\DNS\Desktop\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8640"/>
            <a:ext cx="8640960" cy="63629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NS\Desktop\maxresdefaul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38539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571480"/>
            <a:ext cx="67151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Вот какая стрекоза- как горошины глаза.</a:t>
            </a:r>
          </a:p>
          <a:p>
            <a:r>
              <a:rPr lang="ru-RU" sz="2800" dirty="0" smtClean="0"/>
              <a:t>(Пальцами делают очки.)</a:t>
            </a:r>
          </a:p>
          <a:p>
            <a:r>
              <a:rPr lang="ru-RU" sz="2800" dirty="0" smtClean="0"/>
              <a:t>Влево- вправо, назад- вперед-</a:t>
            </a:r>
          </a:p>
          <a:p>
            <a:r>
              <a:rPr lang="ru-RU" sz="2800" dirty="0" smtClean="0"/>
              <a:t>(Глазами смотрят вправо- влево.)</a:t>
            </a:r>
          </a:p>
          <a:p>
            <a:r>
              <a:rPr lang="ru-RU" sz="2800" dirty="0" smtClean="0"/>
              <a:t>Ну, совсем как вертолет.</a:t>
            </a:r>
          </a:p>
          <a:p>
            <a:r>
              <a:rPr lang="ru-RU" sz="2800" dirty="0" smtClean="0"/>
              <a:t>(Круговые движения глаз)</a:t>
            </a:r>
          </a:p>
          <a:p>
            <a:r>
              <a:rPr lang="ru-RU" sz="2800" dirty="0" smtClean="0"/>
              <a:t>Мы летаем высоко.</a:t>
            </a:r>
          </a:p>
          <a:p>
            <a:r>
              <a:rPr lang="ru-RU" sz="2800" dirty="0" smtClean="0"/>
              <a:t>(Смотрят вверх.)</a:t>
            </a:r>
          </a:p>
          <a:p>
            <a:r>
              <a:rPr lang="ru-RU" sz="2800" dirty="0" smtClean="0"/>
              <a:t>Мы летаем низко.</a:t>
            </a:r>
          </a:p>
          <a:p>
            <a:r>
              <a:rPr lang="ru-RU" sz="2800" dirty="0" smtClean="0"/>
              <a:t>(Смотрят вниз.)</a:t>
            </a:r>
          </a:p>
          <a:p>
            <a:r>
              <a:rPr lang="ru-RU" sz="2800" dirty="0" smtClean="0"/>
              <a:t>Мы летаем далеко.</a:t>
            </a:r>
          </a:p>
          <a:p>
            <a:r>
              <a:rPr lang="ru-RU" sz="2800" dirty="0" smtClean="0"/>
              <a:t>(Смотрят вперед.)</a:t>
            </a:r>
          </a:p>
          <a:p>
            <a:r>
              <a:rPr lang="ru-RU" sz="2800" dirty="0" smtClean="0"/>
              <a:t>Мы летаем близко.</a:t>
            </a:r>
          </a:p>
          <a:p>
            <a:r>
              <a:rPr lang="ru-RU" sz="2800" dirty="0" smtClean="0"/>
              <a:t>(Смотрят вниз.)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DNS\Desktop\maxresdefaul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9144000" cy="67151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1000109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Ветер.</a:t>
            </a:r>
          </a:p>
          <a:p>
            <a:r>
              <a:rPr lang="ru-RU" sz="2800" dirty="0" smtClean="0"/>
              <a:t>Ветер дует нам в лицо.</a:t>
            </a:r>
          </a:p>
          <a:p>
            <a:r>
              <a:rPr lang="ru-RU" sz="2800" dirty="0" smtClean="0"/>
              <a:t>(Часто моргают веками.)</a:t>
            </a:r>
          </a:p>
          <a:p>
            <a:r>
              <a:rPr lang="ru-RU" sz="2800" dirty="0" smtClean="0"/>
              <a:t>Закачалось деревцо.</a:t>
            </a:r>
          </a:p>
          <a:p>
            <a:r>
              <a:rPr lang="ru-RU" sz="2800" dirty="0" smtClean="0"/>
              <a:t>(Не поворачивая головы, смотрят вправо- влево.)</a:t>
            </a:r>
          </a:p>
          <a:p>
            <a:r>
              <a:rPr lang="ru-RU" sz="2800" dirty="0" smtClean="0"/>
              <a:t>Ветер тише, тише, тише…</a:t>
            </a:r>
          </a:p>
          <a:p>
            <a:r>
              <a:rPr lang="ru-RU" sz="2800" dirty="0" smtClean="0"/>
              <a:t>(Медленно приседают, опуская глаза вниз.)</a:t>
            </a:r>
          </a:p>
          <a:p>
            <a:r>
              <a:rPr lang="ru-RU" sz="2800" dirty="0" smtClean="0"/>
              <a:t>Деревца все выше, выше!</a:t>
            </a:r>
          </a:p>
          <a:p>
            <a:r>
              <a:rPr lang="ru-RU" sz="2800" dirty="0" smtClean="0"/>
              <a:t>(Встают и глаза поднимают вверх.)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DNS\Desktop\maxresdefaul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142852"/>
            <a:ext cx="457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Белка.</a:t>
            </a:r>
          </a:p>
          <a:p>
            <a:r>
              <a:rPr lang="ru-RU" sz="2800" dirty="0" smtClean="0"/>
              <a:t>Белка дятла поджидала,</a:t>
            </a:r>
          </a:p>
          <a:p>
            <a:r>
              <a:rPr lang="ru-RU" sz="2800" dirty="0" smtClean="0"/>
              <a:t>(Резко перемещают взгляд вправо- влево.)</a:t>
            </a:r>
          </a:p>
          <a:p>
            <a:r>
              <a:rPr lang="ru-RU" sz="2800" dirty="0" smtClean="0"/>
              <a:t>Гостя вкусно угощала.</a:t>
            </a:r>
          </a:p>
          <a:p>
            <a:r>
              <a:rPr lang="ru-RU" sz="2800" dirty="0" smtClean="0"/>
              <a:t>Ну-ка дятел посмотри!</a:t>
            </a:r>
          </a:p>
          <a:p>
            <a:r>
              <a:rPr lang="ru-RU" sz="2800" dirty="0" smtClean="0"/>
              <a:t>(Смотрят вверх-вниз.)</a:t>
            </a:r>
          </a:p>
          <a:p>
            <a:r>
              <a:rPr lang="ru-RU" sz="2800" dirty="0" smtClean="0"/>
              <a:t>Вот орехи — раз, два, три.</a:t>
            </a:r>
          </a:p>
          <a:p>
            <a:r>
              <a:rPr lang="ru-RU" sz="2800" dirty="0" smtClean="0"/>
              <a:t>Пообедал дятел с белкой</a:t>
            </a:r>
          </a:p>
          <a:p>
            <a:r>
              <a:rPr lang="ru-RU" sz="2800" dirty="0" smtClean="0"/>
              <a:t>(Моргают глазками.)</a:t>
            </a:r>
          </a:p>
          <a:p>
            <a:r>
              <a:rPr lang="ru-RU" sz="2800" dirty="0" smtClean="0"/>
              <a:t>И пошел играть в горелки.</a:t>
            </a:r>
          </a:p>
          <a:p>
            <a:r>
              <a:rPr lang="ru-RU" sz="2800" dirty="0" smtClean="0"/>
              <a:t>(Закрывают глаза, гладят веки указательным пальцем).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DNS\Desktop\maxresdefaul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Вот окошко распахнулось, Проводила взглядом мух. </a:t>
            </a:r>
          </a:p>
          <a:p>
            <a:r>
              <a:rPr lang="ru-RU" dirty="0" smtClean="0"/>
              <a:t>(Разводят руки в стороны.) </a:t>
            </a:r>
          </a:p>
          <a:p>
            <a:r>
              <a:rPr lang="ru-RU" dirty="0" smtClean="0"/>
              <a:t>(Взглядом проводят «муху» от левого плеча к правому.)</a:t>
            </a:r>
          </a:p>
          <a:p>
            <a:r>
              <a:rPr lang="ru-RU" dirty="0" smtClean="0"/>
              <a:t>Кошка вышла на карниз. Потянулась, улыбнулась</a:t>
            </a:r>
          </a:p>
          <a:p>
            <a:r>
              <a:rPr lang="ru-RU" dirty="0" smtClean="0"/>
              <a:t>(Имитируют мягкую, грациозную походку кошки.) </a:t>
            </a:r>
          </a:p>
          <a:p>
            <a:r>
              <a:rPr lang="ru-RU" dirty="0" smtClean="0"/>
              <a:t>И уселась на карниз.</a:t>
            </a:r>
          </a:p>
          <a:p>
            <a:r>
              <a:rPr lang="ru-RU" dirty="0" smtClean="0"/>
              <a:t>Посмотрела кошка вверх. (Дети приседают.)</a:t>
            </a:r>
          </a:p>
          <a:p>
            <a:r>
              <a:rPr lang="ru-RU" dirty="0" smtClean="0"/>
              <a:t>(Смотрят вверх.) Глаза вправо отвела,</a:t>
            </a:r>
          </a:p>
          <a:p>
            <a:r>
              <a:rPr lang="ru-RU" dirty="0" smtClean="0"/>
              <a:t>Посмотрела кошка вниз. Посмотрела на кота.</a:t>
            </a:r>
          </a:p>
          <a:p>
            <a:r>
              <a:rPr lang="ru-RU" dirty="0" smtClean="0"/>
              <a:t>(Смотрят вниз.) (Смотрят прямо.)</a:t>
            </a:r>
          </a:p>
          <a:p>
            <a:r>
              <a:rPr lang="ru-RU" dirty="0" smtClean="0"/>
              <a:t>Вот налево повернулась. </a:t>
            </a:r>
          </a:p>
          <a:p>
            <a:r>
              <a:rPr lang="ru-RU" dirty="0" smtClean="0"/>
              <a:t>И закрыла их в </a:t>
            </a:r>
            <a:r>
              <a:rPr lang="ru-RU" dirty="0" err="1" smtClean="0"/>
              <a:t>мурчаньи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(Смотрят влево.) (Закрывают глаза руками.)</a:t>
            </a:r>
          </a:p>
          <a:p>
            <a:r>
              <a:rPr lang="ru-RU" dirty="0" smtClean="0"/>
              <a:t>Посмотрела на кота.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01222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DNS\Desktop\palming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NS\Desktop\imag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gimnastika-dlya-glaz-stih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NS\Desktop\gimnastika-dlya-glaz-malyis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DNS\Desktop\img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64293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DNS\Desktop\img_user_file_564cc23072580_0_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NS\Desktop\maxresdefaul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Мостик.</a:t>
            </a:r>
          </a:p>
          <a:p>
            <a:r>
              <a:rPr lang="ru-RU" sz="2800" dirty="0" smtClean="0"/>
              <a:t>Закрываем мы глаза, вот какие чудеса</a:t>
            </a:r>
          </a:p>
          <a:p>
            <a:r>
              <a:rPr lang="ru-RU" sz="2800" dirty="0" smtClean="0"/>
              <a:t>(Закрывают оба глаза)</a:t>
            </a:r>
          </a:p>
          <a:p>
            <a:r>
              <a:rPr lang="ru-RU" sz="2800" dirty="0" smtClean="0"/>
              <a:t>Наши глазки отдыхают, упражненья выполняют</a:t>
            </a:r>
          </a:p>
          <a:p>
            <a:r>
              <a:rPr lang="ru-RU" sz="2800" dirty="0" smtClean="0"/>
              <a:t>(Продолжают стоять с закрытыми глазами)</a:t>
            </a:r>
          </a:p>
          <a:p>
            <a:r>
              <a:rPr lang="ru-RU" sz="2800" dirty="0" smtClean="0"/>
              <a:t>А теперь мы их откроем, через речку мост построим.</a:t>
            </a:r>
          </a:p>
          <a:p>
            <a:r>
              <a:rPr lang="ru-RU" sz="2800" dirty="0" smtClean="0"/>
              <a:t>(Открывают глаза, взглядом рисуют мост)</a:t>
            </a:r>
          </a:p>
          <a:p>
            <a:r>
              <a:rPr lang="ru-RU" sz="2800" dirty="0" smtClean="0"/>
              <a:t>Нарисуем букву «О», получается легко</a:t>
            </a:r>
          </a:p>
          <a:p>
            <a:r>
              <a:rPr lang="ru-RU" sz="2800" dirty="0" smtClean="0"/>
              <a:t>(Глазами рисуют букву «О»)</a:t>
            </a:r>
          </a:p>
          <a:p>
            <a:r>
              <a:rPr lang="ru-RU" sz="2800" dirty="0" smtClean="0"/>
              <a:t>Вверх поднимем, глянем вниз</a:t>
            </a:r>
          </a:p>
          <a:p>
            <a:r>
              <a:rPr lang="ru-RU" sz="2800" dirty="0" smtClean="0"/>
              <a:t>(Глаза поднимают вверх, опускают вниз)</a:t>
            </a:r>
          </a:p>
          <a:p>
            <a:r>
              <a:rPr lang="ru-RU" sz="2800" dirty="0" smtClean="0"/>
              <a:t>Вправо, влево повернем</a:t>
            </a:r>
          </a:p>
          <a:p>
            <a:r>
              <a:rPr lang="ru-RU" sz="2800" dirty="0" smtClean="0"/>
              <a:t> (Глазами двигают вправо-влево)</a:t>
            </a:r>
          </a:p>
          <a:p>
            <a:r>
              <a:rPr lang="ru-RU" sz="2800" dirty="0" smtClean="0"/>
              <a:t>Заниматься вновь начнем.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366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ok</cp:lastModifiedBy>
  <cp:revision>7</cp:revision>
  <dcterms:created xsi:type="dcterms:W3CDTF">2018-03-25T13:17:41Z</dcterms:created>
  <dcterms:modified xsi:type="dcterms:W3CDTF">2018-03-26T00:16:25Z</dcterms:modified>
</cp:coreProperties>
</file>