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6" r:id="rId3"/>
    <p:sldId id="274" r:id="rId4"/>
    <p:sldId id="269" r:id="rId5"/>
    <p:sldId id="277" r:id="rId6"/>
    <p:sldId id="270" r:id="rId7"/>
    <p:sldId id="268" r:id="rId8"/>
    <p:sldId id="275" r:id="rId9"/>
    <p:sldId id="271" r:id="rId10"/>
    <p:sldId id="267" r:id="rId11"/>
    <p:sldId id="278" r:id="rId12"/>
    <p:sldId id="272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80" d="100"/>
          <a:sy n="80" d="100"/>
        </p:scale>
        <p:origin x="141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DBEA8F-BC7F-441C-BBF0-11473F18C316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701BE9-FADC-47DD-AF73-1D53EE56A0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6084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подходы к нравственно- патриотическому воспитанию детей старшего дошкольного возраста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44522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Аппасова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Алексеевна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-486\Desktop\нравст\IMG-20171119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21485" y="1522932"/>
            <a:ext cx="2309031" cy="410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980729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ребенка начинается с отношения к семье, к самым близким людям- матери, отцу, бабушке, дедушке. В беседах дети рассказывают о своей семье, семейных традициях. В результате у дошкольников формируется гуманное отношение к своим  близким.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семья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admin-486\Desktop\нравст\IMG-20171115-WA0003.jpg"/>
          <p:cNvPicPr>
            <a:picLocks noChangeAspect="1" noChangeArrowheads="1"/>
          </p:cNvPicPr>
          <p:nvPr/>
        </p:nvPicPr>
        <p:blipFill>
          <a:blip r:embed="rId3" cstate="print"/>
          <a:srcRect l="8969" t="32150" r="8969" b="15351"/>
          <a:stretch>
            <a:fillRect/>
          </a:stretch>
        </p:blipFill>
        <p:spPr bwMode="auto">
          <a:xfrm>
            <a:off x="5724128" y="2348880"/>
            <a:ext cx="2952328" cy="3354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admin-486\Desktop\нравст\IMG_2004.JPG"/>
          <p:cNvPicPr>
            <a:picLocks noChangeAspect="1" noChangeArrowheads="1"/>
          </p:cNvPicPr>
          <p:nvPr/>
        </p:nvPicPr>
        <p:blipFill>
          <a:blip r:embed="rId4" cstate="print"/>
          <a:srcRect t="14276"/>
          <a:stretch>
            <a:fillRect/>
          </a:stretch>
        </p:blipFill>
        <p:spPr bwMode="auto">
          <a:xfrm>
            <a:off x="3105876" y="4437112"/>
            <a:ext cx="3049725" cy="2283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Будущие защитники нашей Родины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admin-486\Desktop\нравст\IMG-20171127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3474740" cy="2606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05273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любят слушать рассказы о войне, беседовать о том как мужественно защищали Родину наши солдаты. Сопереживая героям, дети учатся ценить все хорошее, что есть в их жизни.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dmin-486\Desktop\нравст\IMG-20171127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462" y="1988840"/>
            <a:ext cx="2715491" cy="4479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C:\Users\admin-486\Desktop\нравст\IMG-20171127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132856"/>
            <a:ext cx="2906469" cy="2708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-486\Desktop\нравст\IMG-20171127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26436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4320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Посещение музея детского сада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 интересом рассматривали экспозицию. Здесь для них открылась возможность приобщения к истории русского народа.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dmin-486\Desktop\нравст\IMG-20171127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880320" cy="3840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admin-486\Desktop\нравст\IMG-20171127-WA0005.jpg"/>
          <p:cNvPicPr>
            <a:picLocks noChangeAspect="1" noChangeArrowheads="1"/>
          </p:cNvPicPr>
          <p:nvPr/>
        </p:nvPicPr>
        <p:blipFill>
          <a:blip r:embed="rId4" cstate="print"/>
          <a:srcRect b="6164"/>
          <a:stretch>
            <a:fillRect/>
          </a:stretch>
        </p:blipFill>
        <p:spPr bwMode="auto">
          <a:xfrm>
            <a:off x="6300192" y="1556792"/>
            <a:ext cx="2532348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admin-486\Desktop\нравст\IMG-20171127-WA0003.jpg"/>
          <p:cNvPicPr>
            <a:picLocks noChangeAspect="1" noChangeArrowheads="1"/>
          </p:cNvPicPr>
          <p:nvPr/>
        </p:nvPicPr>
        <p:blipFill>
          <a:blip r:embed="rId5" cstate="print"/>
          <a:srcRect l="7855" t="7855" r="5737"/>
          <a:stretch>
            <a:fillRect/>
          </a:stretch>
        </p:blipFill>
        <p:spPr bwMode="auto">
          <a:xfrm>
            <a:off x="3419872" y="4005064"/>
            <a:ext cx="3168352" cy="2534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 любви к Родине нужно заботливо выращивать, прививать духовную оседлость, т.к без корней в родной местности, стороне человек похож  на иссушенное растение перекати – поле.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Д.С.Лихачев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pdb/25978/54811f86-a0b0-4316-a0cb-630b3602e906/s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6408712" cy="440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36712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620688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чего начинается Родина?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4048" y="1674677"/>
            <a:ext cx="38164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Любовь к родному краю, к родной культуре, к родному селу или городу, к родной речи начинается с малого — с любви к своей семье, к своему жилищу, к своей школе. Постепенно расширяясь, эта любовь к родному переходит в любовь к своей стране — к ее истории, ее прошлому и настоящему, а затем ко всему человечеству, к человеческой культуре.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Д.С. Лихачев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wallbox.ru/wallpapers/main2/201650/ozero-priroda-les-bere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75252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3448" cy="561662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воспитание дошкольников  является актуальной проблемой. Принята государственная программа «Патриотическое воспитание граждан Российской Федерации», направленная на все социальные слои и возрастные группы граждан России.» Между тем в средствах массовой информации продолжается дискуссия о том, надо ли воспитывать любовь к Родине. Но если мы не научим ребенка любить свою страну: ее леса, моря, озера, горы, исторические памятники, словом рукотворные и природные чудеса, то кому она будет нужна? Кто будет радоваться ее достижениями, и болеть ее горестями. Судьба Родины в руках человека. Родина такова, какой мы ее делаем сами. Желание беречь и приумножать исторические и природные богатства - вот цель воспитания любви к Родине, воспитание патриотов своего Отечества.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 поселок </a:t>
            </a:r>
            <a:r>
              <a:rPr lang="ru-RU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Селенгинск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к Родине начинается  с чувство любви к своему городу. Мы живем в городе с необыкновенной историей, и неповторимым внешним обликом. Наша задача заинтересовать детей	 историей нашего города.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5" y="2492896"/>
            <a:ext cx="4031940" cy="2687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1" y="4431788"/>
            <a:ext cx="3590129" cy="23934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792" y="2708920"/>
            <a:ext cx="4158208" cy="2079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6366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Надежда нашей страны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admin-486\Desktop\нравст\IMG-20171127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026801" cy="3020101"/>
          </a:xfrm>
          <a:prstGeom prst="rect">
            <a:avLst/>
          </a:prstGeom>
          <a:noFill/>
        </p:spPr>
      </p:pic>
      <p:pic>
        <p:nvPicPr>
          <p:cNvPr id="23555" name="Picture 3" descr="C:\Users\admin-486\Desktop\нравст\IMG-20171127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689986" cy="3070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знакомятся с достижениями наших спортсменов, ученых, исследователей, космонавтов и стремятся быть на них похожими.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-486\Desktop\нравст\IMG-20171127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4338836" cy="3254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Родная культура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Знакомясь с фольклором – поговорками, пословицами, народными сказками, играми, песнями, дети приобщаются к общечеловеческим ценностям . У них развивается чувство любви, уважения к культуре и традициям русского народа.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-486\Desktop\нравст\IMG-20171127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4694468" cy="3773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533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Любить свой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значит любить свою природу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прогулок, наблюдений за живой природой у детей формируется положительные эмоции, которые необходимо выразить.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-486\Desktop\нравст\IMG-20171127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2736304" cy="2052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admin-486\Desktop\нравст\IMG-20171127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84985" y="2120071"/>
            <a:ext cx="2198698" cy="2800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admin-486\Desktop\нравст\IMG-20171127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2799843" cy="3733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admin-486\Desktop\нравст\IMG-20171127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05064"/>
            <a:ext cx="2016224" cy="268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Users\admin-486\Desktop\нравст\IMG-20171127-WA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614188" y="4314803"/>
            <a:ext cx="2029993" cy="2706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08720"/>
            <a:ext cx="85689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Воспитание гуманной, духовно-нравственной личности, достойных будущих граждан России, патриотов своего Отечества.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воспитание у ребенка любви и привязанности к своей семье, дому, детскому саду, улице, городу;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бережного отношения к природе и всему живому;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воспитание уважения к труду;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интереса к русским традициям и промыслам;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формирование элементарных знаний о правах человека;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-расширение представлений о городах России;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ознакомление детей с символами государства (герб, флаг, гимн);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развитие чувства ответственности и гордости за достижения страны;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толерантности, чувства уважения к другим народам, их традициям.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5800" cy="79435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Родная страна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-486\Desktop\нравст\20171117_133249.jpg"/>
          <p:cNvPicPr>
            <a:picLocks noChangeAspect="1" noChangeArrowheads="1"/>
          </p:cNvPicPr>
          <p:nvPr/>
        </p:nvPicPr>
        <p:blipFill>
          <a:blip r:embed="rId2" cstate="print"/>
          <a:srcRect l="11955"/>
          <a:stretch>
            <a:fillRect/>
          </a:stretch>
        </p:blipFill>
        <p:spPr bwMode="auto">
          <a:xfrm rot="5400000">
            <a:off x="-598885" y="2191173"/>
            <a:ext cx="5373217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126876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задача воспитывать уважительное отношение к флагу, гербу и гимну Российской Федерации.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  детей со столицей наше Родины – Москвой и другими городами России.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522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Нравственно-патриотическое воспитание дошкольников  является актуальной проблемой. Принята государственная программа «Патриотическое воспитание граждан Российской Федерации», направленная на все социальные слои и возрастные группы граждан России.» Между тем в средствах массовой информации продолжается дискуссия о том, надо ли воспитывать любовь к Родине. Но если мы не научим ребенка любить свою страну: ее леса, моря, озера, горы, исторические памятники, словом рукотворные и природные чудеса, то кому она будет нужна? Кто будет радоваться ее достижениями, и болеть ее горестями. Судьба Родины в руках человека. Родина такова, какой мы ее делаем сами. Желание беречь и приумножать исторические и природные богатства - вот цель воспитания любви к Родине, воспитание патриотов своего Отечества.  </vt:lpstr>
      <vt:lpstr>Мой поселок Селенгинск</vt:lpstr>
      <vt:lpstr>Надежда нашей страны</vt:lpstr>
      <vt:lpstr>Презентация PowerPoint</vt:lpstr>
      <vt:lpstr>Презентация PowerPoint</vt:lpstr>
      <vt:lpstr>Презентация PowerPoint</vt:lpstr>
      <vt:lpstr>Родная страна</vt:lpstr>
      <vt:lpstr>Презентация PowerPoint</vt:lpstr>
      <vt:lpstr>Презентация PowerPoint</vt:lpstr>
      <vt:lpstr>Посещение музея детского сада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admin-486</dc:creator>
  <cp:lastModifiedBy>kalashnikovael458@gmail.com</cp:lastModifiedBy>
  <cp:revision>27</cp:revision>
  <dcterms:created xsi:type="dcterms:W3CDTF">2017-11-27T06:21:39Z</dcterms:created>
  <dcterms:modified xsi:type="dcterms:W3CDTF">2021-12-16T04:54:38Z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842649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