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E22A4-FD82-4E3F-A01E-767CA9B0F106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3A3C3-C31D-4843-A110-EE26CC9FF26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ьга\Desktop\нетрадиционные игры для развития мелкой моторики\Слайд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Ольга\Desktop\нетрадиционные игры для развития мелкой моторики\Слайд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Ольга\Desktop\нетрадиционные игры для развития мелкой моторики\Слайд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Ольга\Desktop\нетрадиционные игры для развития мелкой моторики\Слайд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Ольга\Desktop\нетрадиционные игры для развития мелкой моторики\Слайд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льга\Desktop\нетрадиционные игры для развития мелкой моторики\Слайд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Ольга\Desktop\нетрадиционные игры для развития мелкой моторики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Ольга\Desktop\нетрадиционные игры для развития мелкой моторики\Слайд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Ольга\Desktop\нетрадиционные игры для развития мелкой моторики\Слайд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Ольга\Desktop\нетрадиционные игры для развития мелкой моторики\Слай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Ольга\Desktop\нетрадиционные игры для развития мелкой моторики\Слайд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Ольга\Desktop\нетрадиционные игры для развития мелкой моторики\Слайд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1</cp:revision>
  <dcterms:created xsi:type="dcterms:W3CDTF">2018-03-29T05:53:24Z</dcterms:created>
  <dcterms:modified xsi:type="dcterms:W3CDTF">2018-03-29T05:58:03Z</dcterms:modified>
</cp:coreProperties>
</file>