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22A4-FD82-4E3F-A01E-767CA9B0F10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A3C3-C31D-4843-A110-EE26CC9FF2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Desktop\нетрадиционные игры для развития мелкой моторики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ьга\Desktop\нетрадиционные игры для развития мелкой моторики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льга\Desktop\нетрадиционные игры для развития мелкой моторики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льга\Desktop\нетрадиционные игры для развития мелкой моторики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льга\Desktop\нетрадиционные игры для развития мелкой моторики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нетрадиционные игры для развития мелкой моторики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Desktop\нетрадиционные игры для развития мелкой моторики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esktop\нетрадиционные игры для развития мелкой моторики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нетрадиционные игры для развития мелкой моторики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Desktop\нетрадиционные игры для развития мелкой моторики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нетрадиционные игры для развития мелкой моторики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ьга\Desktop\нетрадиционные игры для развития мелкой моторики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</cp:revision>
  <dcterms:created xsi:type="dcterms:W3CDTF">2018-03-29T05:53:24Z</dcterms:created>
  <dcterms:modified xsi:type="dcterms:W3CDTF">2018-03-29T05:58:03Z</dcterms:modified>
</cp:coreProperties>
</file>