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9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 txBox="1">
            <a:spLocks noGrp="1"/>
          </p:cNvSpPr>
          <p:nvPr>
            <p:ph type="ctrTitle"/>
          </p:nvPr>
        </p:nvSpPr>
        <p:spPr>
          <a:xfrm>
            <a:off x="755576" y="1608475"/>
            <a:ext cx="80047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spc="50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600" spc="50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Национально региональный </a:t>
            </a:r>
            <a:r>
              <a:rPr lang="ru-RU" sz="3600" spc="50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spc="50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spc="50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компонент  </a:t>
            </a:r>
            <a:r>
              <a:rPr lang="ru-RU" sz="3600" spc="50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НОД</a:t>
            </a:r>
            <a:r>
              <a:rPr lang="ru-RU" sz="3600" spc="50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spc="50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spc="50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</a:t>
            </a:r>
            <a:r>
              <a:rPr lang="ru-RU" sz="3600" spc="50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детского </a:t>
            </a:r>
            <a:r>
              <a:rPr lang="ru-RU" sz="3600" spc="50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сада»</a:t>
            </a:r>
            <a:br>
              <a:rPr lang="ru-RU" sz="3600" spc="50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6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239000" cy="2880320"/>
          </a:xfrm>
        </p:spPr>
        <p:txBody>
          <a:bodyPr>
            <a:normAutofit fontScale="90000"/>
          </a:bodyPr>
          <a:lstStyle/>
          <a:p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Работа с родителями:</a:t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-Родительские </a:t>
            </a: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собрания </a:t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-Консультации</a:t>
            </a: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-Рекомендации </a:t>
            </a: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-Оформление </a:t>
            </a: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уголка, стендов </a:t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-Тематические </a:t>
            </a: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выставки </a:t>
            </a:r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4" name="Содержимое 3" descr="SAM_02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7864" y="3140968"/>
            <a:ext cx="4132312" cy="3090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AM_02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36912"/>
            <a:ext cx="2232248" cy="3965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355160" cy="1412776"/>
          </a:xfrm>
        </p:spPr>
        <p:txBody>
          <a:bodyPr>
            <a:normAutofit fontScale="90000"/>
          </a:bodyPr>
          <a:lstStyle/>
          <a:p>
            <a:r>
              <a:rPr lang="ru-RU" sz="8000" i="1" kern="10" dirty="0" smtClean="0">
                <a:ln w="19050">
                  <a:solidFill>
                    <a:srgbClr val="660033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Заключение</a:t>
            </a:r>
            <a:r>
              <a:rPr lang="ru-RU" sz="4000" i="1" kern="10" dirty="0" smtClean="0">
                <a:ln w="19050">
                  <a:solidFill>
                    <a:srgbClr val="660033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/>
            </a:r>
            <a:br>
              <a:rPr lang="ru-RU" sz="4000" i="1" kern="10" dirty="0" smtClean="0">
                <a:ln w="19050">
                  <a:solidFill>
                    <a:srgbClr val="660033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052736"/>
            <a:ext cx="7156648" cy="53309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chemeClr val="accent2"/>
                </a:solidFill>
              </a:rPr>
              <a:t>  </a:t>
            </a:r>
            <a:r>
              <a:rPr lang="ru-RU" sz="2800" b="1" i="1" dirty="0" smtClean="0">
                <a:solidFill>
                  <a:schemeClr val="accent2"/>
                </a:solidFill>
              </a:rPr>
              <a:t>На современном этапе развития общества остро чувствуется необходимость возрождения духовности, возвращения к истокам, изучения традиций и культуры не только своего народа, но других народов, проживающих на обширной территории России. Мало говорить о любви к родному краю, необходимо приобщиться к его богатой истории и культуре. </a:t>
            </a:r>
            <a:endParaRPr lang="ru-RU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239000" cy="3456384"/>
          </a:xfrm>
        </p:spPr>
        <p:txBody>
          <a:bodyPr>
            <a:normAutofit fontScale="90000"/>
          </a:bodyPr>
          <a:lstStyle/>
          <a:p>
            <a:r>
              <a:rPr lang="ru-RU" sz="80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Monotype Corsiva"/>
              </a:rPr>
              <a:t>Спасибо</a:t>
            </a:r>
            <a:br>
              <a:rPr lang="ru-RU" sz="80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Monotype Corsiva"/>
              </a:rPr>
            </a:br>
            <a:r>
              <a:rPr lang="ru-RU" sz="80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Monotype Corsiva"/>
              </a:rPr>
              <a:t>за внимание.</a:t>
            </a:r>
            <a:br>
              <a:rPr lang="ru-RU" sz="80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Monotype Corsiva"/>
              </a:rPr>
            </a:br>
            <a:endParaRPr lang="ru-RU" sz="8000" dirty="0"/>
          </a:p>
        </p:txBody>
      </p:sp>
      <p:pic>
        <p:nvPicPr>
          <p:cNvPr id="5" name="Рисунок 4" descr="SAM_02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492896"/>
            <a:ext cx="6804248" cy="3830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231704" cy="2060848"/>
          </a:xfrm>
        </p:spPr>
        <p:txBody>
          <a:bodyPr>
            <a:normAutofit fontScale="90000"/>
          </a:bodyPr>
          <a:lstStyle/>
          <a:p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Цель: приобщение детей дошкольного </a:t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возраста к традиционной художественной</a:t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культуре народов Бурятии.</a:t>
            </a:r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0" dirty="0"/>
          </a:p>
        </p:txBody>
      </p:sp>
      <p:pic>
        <p:nvPicPr>
          <p:cNvPr id="4" name="Содержимое 3" descr="SAM_024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88840"/>
            <a:ext cx="4392488" cy="3516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SAM_024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2996952"/>
            <a:ext cx="3815655" cy="3600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242048" cy="2304256"/>
          </a:xfrm>
        </p:spPr>
        <p:txBody>
          <a:bodyPr>
            <a:normAutofit fontScale="90000"/>
          </a:bodyPr>
          <a:lstStyle/>
          <a:p>
            <a: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</a:t>
            </a:r>
            <a: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b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1.Формирование у детей основ</a:t>
            </a:r>
            <a:b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нравственности на лучших образцах  </a:t>
            </a:r>
            <a:b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национальной культуры, народных </a:t>
            </a:r>
            <a:b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традициях  и обычаях</a:t>
            </a:r>
            <a:b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Расширение знаний детей о своём </a:t>
            </a:r>
            <a:b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родном крае.</a:t>
            </a:r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10" name="Содержимое 9" descr="SAM_025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780929"/>
            <a:ext cx="3521075" cy="3275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SAM_026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46896" y="2780928"/>
            <a:ext cx="4069520" cy="3345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242048" cy="1452776"/>
          </a:xfrm>
        </p:spPr>
        <p:txBody>
          <a:bodyPr>
            <a:normAutofit fontScale="90000"/>
          </a:bodyPr>
          <a:lstStyle/>
          <a:p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Актуальность темы:</a:t>
            </a:r>
            <a:b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Познание духовного </a:t>
            </a:r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богатства</a:t>
            </a:r>
            <a:b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своего </a:t>
            </a:r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народа, освоение </a:t>
            </a:r>
            <a:b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культурного наследие.  </a:t>
            </a:r>
            <a:endParaRPr lang="ru-RU" sz="28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Содержимое 6" descr="SAM_024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851920" y="2204864"/>
            <a:ext cx="4320479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SAM_026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2276872"/>
            <a:ext cx="3376575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42048" cy="2924944"/>
          </a:xfrm>
        </p:spPr>
        <p:txBody>
          <a:bodyPr>
            <a:normAutofit fontScale="90000"/>
          </a:bodyPr>
          <a:lstStyle/>
          <a:p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Основные принципы:</a:t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-Культуросообразность</a:t>
            </a: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-Эстетизация</a:t>
            </a: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</a:t>
            </a: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Интегративность</a:t>
            </a: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-Адаптивность</a:t>
            </a: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-Взаимосвязь </a:t>
            </a: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обучение и творчество</a:t>
            </a:r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6" name="Содержимое 5" descr="SAM_02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924944"/>
            <a:ext cx="3672407" cy="3201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SAM_026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1638" y="2924944"/>
            <a:ext cx="367273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2028840"/>
          </a:xfrm>
        </p:spPr>
        <p:txBody>
          <a:bodyPr>
            <a:normAutofit fontScale="90000"/>
          </a:bodyPr>
          <a:lstStyle/>
          <a:p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Методы обучения:</a:t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-Усвоение основных понятий</a:t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-Овладение знаниями </a:t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-Освоение традиционных </a:t>
            </a: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приемов</a:t>
            </a:r>
            <a:b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7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народного творчества </a:t>
            </a:r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6" name="Содержимое 5" descr="SAM_025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916832"/>
            <a:ext cx="3773882" cy="3201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SAM_025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27984" y="2420888"/>
            <a:ext cx="3734554" cy="3345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1.Блок «Народный костюм» </a:t>
            </a:r>
            <a:r>
              <a:rPr lang="ru-RU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11" name="Содержимое 10" descr="SAM_024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25796" y="3861048"/>
            <a:ext cx="3383882" cy="2265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1" descr="SAM_024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51520" y="1052736"/>
            <a:ext cx="345354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SAM_02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3789040"/>
            <a:ext cx="2880319" cy="2357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SAM_02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4139952" y="1052736"/>
            <a:ext cx="3037092" cy="2501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80768"/>
          </a:xfrm>
        </p:spPr>
        <p:txBody>
          <a:bodyPr>
            <a:normAutofit fontScale="90000"/>
          </a:bodyPr>
          <a:lstStyle/>
          <a:p>
            <a:r>
              <a:rPr lang="ru-RU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2.Блок «Традиционное жилище » </a:t>
            </a:r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4" name="Содержимое 3" descr="SAM_02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96752"/>
            <a:ext cx="3600400" cy="3855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AM_02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3068960"/>
            <a:ext cx="4476814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668800"/>
          </a:xfrm>
        </p:spPr>
        <p:txBody>
          <a:bodyPr>
            <a:normAutofit fontScale="90000"/>
          </a:bodyPr>
          <a:lstStyle/>
          <a:p>
            <a:r>
              <a:rPr lang="ru-RU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3.Блок «Предметы </a:t>
            </a:r>
            <a:r>
              <a:rPr lang="ru-RU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обихода и </a:t>
            </a:r>
            <a:r>
              <a:rPr lang="ru-RU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утвари» </a:t>
            </a:r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4" name="Содержимое 3" descr="SAM_02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3968" y="1340768"/>
            <a:ext cx="3888432" cy="3097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AM_02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996952"/>
            <a:ext cx="4067944" cy="3293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70</TotalTime>
  <Words>92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Изящная</vt:lpstr>
      <vt:lpstr>«Национально региональный                компонент  в НОД                  детского сада» </vt:lpstr>
      <vt:lpstr>Цель: приобщение детей дошкольного  возраста к традиционной художественной культуре народов Бурятии. </vt:lpstr>
      <vt:lpstr>   Задачи:  1.Формирование у детей основ  нравственности на лучших образцах   национальной культуры, народных  традициях  и обычаях 2. Расширение знаний детей о своём  родном крае. </vt:lpstr>
      <vt:lpstr>Актуальность темы: Познание духовного богатства своего народа, освоение  культурного наследие.  </vt:lpstr>
      <vt:lpstr>Основные принципы: -Культуросообразность -Эстетизация -Интегративность -Адаптивность -Взаимосвязь обучение и творчество </vt:lpstr>
      <vt:lpstr>Методы обучения: -Усвоение основных понятий -Овладение знаниями  -Освоение традиционных приемов  народного творчества  </vt:lpstr>
      <vt:lpstr>1.Блок «Народный костюм»  </vt:lpstr>
      <vt:lpstr>2.Блок «Традиционное жилище »  </vt:lpstr>
      <vt:lpstr>3.Блок «Предметы обихода и утвари»  </vt:lpstr>
      <vt:lpstr>Работа с родителями: -Родительские собрания  -Консультации -Рекомендации  -Оформление уголка, стендов  -Тематические выставки  </vt:lpstr>
      <vt:lpstr>Заключение </vt:lpstr>
      <vt:lpstr>Спасибо за внимание.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«Национально региональный                компонент  в НОД                  детского сада» </dc:title>
  <dc:creator>User</dc:creator>
  <cp:lastModifiedBy>User</cp:lastModifiedBy>
  <cp:revision>9</cp:revision>
  <dcterms:created xsi:type="dcterms:W3CDTF">2014-04-27T12:30:01Z</dcterms:created>
  <dcterms:modified xsi:type="dcterms:W3CDTF">2014-04-27T13:51:00Z</dcterms:modified>
</cp:coreProperties>
</file>