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9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755576" y="1608475"/>
            <a:ext cx="80047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Национально региональный </a:t>
            </a:r>
            <a: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компонент  </a:t>
            </a:r>
            <a: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НОД</a:t>
            </a:r>
            <a: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детского </a:t>
            </a:r>
            <a: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сада»</a:t>
            </a:r>
            <a:br>
              <a:rPr lang="ru-RU" sz="36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39000" cy="2880320"/>
          </a:xfrm>
        </p:spPr>
        <p:txBody>
          <a:bodyPr>
            <a:normAutofit fontScale="90000"/>
          </a:bodyPr>
          <a:lstStyle/>
          <a:p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родителями:</a:t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-Родительские 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собрания </a:t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-Консультации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-Рекомендации 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-Оформление 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уголка, стендов </a:t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-Тематические 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выставки 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SAM_0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3140968"/>
            <a:ext cx="4132312" cy="309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2232248" cy="3965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355160" cy="1412776"/>
          </a:xfrm>
        </p:spPr>
        <p:txBody>
          <a:bodyPr>
            <a:normAutofit fontScale="90000"/>
          </a:bodyPr>
          <a:lstStyle/>
          <a:p>
            <a:r>
              <a:rPr lang="ru-RU" sz="8000" i="1" kern="10" dirty="0" smtClean="0">
                <a:ln w="1905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Заключение</a:t>
            </a:r>
            <a:r>
              <a:rPr lang="ru-RU" sz="4000" i="1" kern="10" dirty="0" smtClean="0">
                <a:ln w="1905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ru-RU" sz="4000" i="1" kern="10" dirty="0" smtClean="0">
                <a:ln w="19050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7156648" cy="5330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  </a:t>
            </a:r>
            <a:r>
              <a:rPr lang="ru-RU" sz="2800" b="1" i="1" dirty="0" smtClean="0">
                <a:solidFill>
                  <a:schemeClr val="accent2"/>
                </a:solidFill>
              </a:rPr>
              <a:t>На современном этапе развития общества остро чувствуется необходимость возрождения духовности, возвращения к истокам, изучения традиций и культуры не только своего народа, но других народов, проживающих на обширной территории России. Мало говорить о любви к родному краю, необходимо приобщиться к его богатой истории и культуре. 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3456384"/>
          </a:xfrm>
        </p:spPr>
        <p:txBody>
          <a:bodyPr>
            <a:normAutofit fontScale="90000"/>
          </a:bodyPr>
          <a:lstStyle/>
          <a:p>
            <a:r>
              <a:rPr lang="ru-RU" sz="8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Спасибо</a:t>
            </a:r>
            <a:br>
              <a:rPr lang="ru-RU" sz="8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</a:br>
            <a:r>
              <a:rPr lang="ru-RU" sz="8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за внимание.</a:t>
            </a:r>
            <a:br>
              <a:rPr lang="ru-RU" sz="8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</a:br>
            <a:endParaRPr lang="ru-RU" sz="8000" dirty="0"/>
          </a:p>
        </p:txBody>
      </p:sp>
      <p:pic>
        <p:nvPicPr>
          <p:cNvPr id="5" name="Рисунок 4" descr="SAM_0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6804248" cy="383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1704" cy="2060848"/>
          </a:xfrm>
        </p:spPr>
        <p:txBody>
          <a:bodyPr>
            <a:normAutofit fontScale="90000"/>
          </a:bodyPr>
          <a:lstStyle/>
          <a:p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 приобщение детей дошкольного </a:t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возраста к традиционной художественной</a:t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культуре народов Бурятии.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0" dirty="0"/>
          </a:p>
        </p:txBody>
      </p:sp>
      <p:pic>
        <p:nvPicPr>
          <p:cNvPr id="4" name="Содержимое 3" descr="SAM_02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4392488" cy="3516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AM_02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996952"/>
            <a:ext cx="3815655" cy="36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42048" cy="2304256"/>
          </a:xfrm>
        </p:spPr>
        <p:txBody>
          <a:bodyPr>
            <a:normAutofit fontScale="90000"/>
          </a:bodyPr>
          <a:lstStyle/>
          <a:p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b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1.Формирование у детей основ</a:t>
            </a:r>
            <a:b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нравственности на лучших образцах  </a:t>
            </a:r>
            <a:b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национальной культуры, народных </a:t>
            </a:r>
            <a:b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традициях  и обычаях</a:t>
            </a:r>
            <a:b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Расширение знаний детей о своём </a:t>
            </a:r>
            <a:b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родном крае.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" name="Содержимое 9" descr="SAM_02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0929"/>
            <a:ext cx="3521075" cy="327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SAM_02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6896" y="2780928"/>
            <a:ext cx="4069520" cy="334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42048" cy="1452776"/>
          </a:xfrm>
        </p:spPr>
        <p:txBody>
          <a:bodyPr>
            <a:normAutofit fontScale="90000"/>
          </a:bodyPr>
          <a:lstStyle/>
          <a:p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темы:</a:t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Познание духовного 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богатства</a:t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своего 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народа, освоение </a:t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культурного наследие.  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SAM_02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204864"/>
            <a:ext cx="432047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SAM_026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337657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2924944"/>
          </a:xfrm>
        </p:spPr>
        <p:txBody>
          <a:bodyPr>
            <a:normAutofit fontScale="90000"/>
          </a:bodyPr>
          <a:lstStyle/>
          <a:p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принципы:</a:t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-Культуросообразность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-Эстетизация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Интегративность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-Адаптивность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-Взаимосвязь 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обучение и творчество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Содержимое 5" descr="SAM_02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3672407" cy="320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SAM_02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638" y="2924944"/>
            <a:ext cx="367273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028840"/>
          </a:xfrm>
        </p:spPr>
        <p:txBody>
          <a:bodyPr>
            <a:normAutofit fontScale="90000"/>
          </a:bodyPr>
          <a:lstStyle/>
          <a:p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обучения:</a:t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-Усвоение основных понятий</a:t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-Овладение знаниями </a:t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-Освоение традиционных </a:t>
            </a: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приемов</a:t>
            </a:r>
            <a:b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народного творчества 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Содержимое 5" descr="SAM_02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773882" cy="320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SAM_02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420888"/>
            <a:ext cx="3734554" cy="334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1.Блок «Народный костюм» 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1" name="Содержимое 10" descr="SAM_02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5796" y="3861048"/>
            <a:ext cx="3383882" cy="22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SAM_02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345354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AM_0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789040"/>
            <a:ext cx="2880319" cy="235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SAM_0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139952" y="1052736"/>
            <a:ext cx="3037092" cy="250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2.Блок «Традиционное жилище » 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SAM_0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600400" cy="385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068960"/>
            <a:ext cx="447681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rmAutofit fontScale="90000"/>
          </a:bodyPr>
          <a:lstStyle/>
          <a:p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3.Блок «Предметы 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обихода и 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утвари» 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SAM_0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340768"/>
            <a:ext cx="3888432" cy="309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0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4067944" cy="329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</TotalTime>
  <Words>92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«Национально региональный                компонент  в НОД                  детского сада» </vt:lpstr>
      <vt:lpstr>Цель: приобщение детей дошкольного  возраста к традиционной художественной культуре народов Бурятии. </vt:lpstr>
      <vt:lpstr>   Задачи:  1.Формирование у детей основ  нравственности на лучших образцах   национальной культуры, народных  традициях  и обычаях 2. Расширение знаний детей о своём  родном крае. </vt:lpstr>
      <vt:lpstr>Актуальность темы: Познание духовного богатства своего народа, освоение  культурного наследие.  </vt:lpstr>
      <vt:lpstr>Основные принципы: -Культуросообразность -Эстетизация -Интегративность -Адаптивность -Взаимосвязь обучение и творчество </vt:lpstr>
      <vt:lpstr>Методы обучения: -Усвоение основных понятий -Овладение знаниями  -Освоение традиционных приемов  народного творчества  </vt:lpstr>
      <vt:lpstr>1.Блок «Народный костюм»  </vt:lpstr>
      <vt:lpstr>2.Блок «Традиционное жилище »  </vt:lpstr>
      <vt:lpstr>3.Блок «Предметы обихода и утвари»  </vt:lpstr>
      <vt:lpstr>Работа с родителями: -Родительские собрания  -Консультации -Рекомендации  -Оформление уголка, стендов  -Тематические выставки  </vt:lpstr>
      <vt:lpstr>Заключение </vt:lpstr>
      <vt:lpstr>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«Национально региональный                компонент  в НОД                  детского сада» </dc:title>
  <dc:creator>User</dc:creator>
  <cp:lastModifiedBy>User</cp:lastModifiedBy>
  <cp:revision>9</cp:revision>
  <dcterms:created xsi:type="dcterms:W3CDTF">2014-04-27T12:30:01Z</dcterms:created>
  <dcterms:modified xsi:type="dcterms:W3CDTF">2014-04-27T13:51:00Z</dcterms:modified>
</cp:coreProperties>
</file>