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3" r:id="rId7"/>
    <p:sldId id="265" r:id="rId8"/>
    <p:sldId id="266" r:id="rId9"/>
    <p:sldId id="261" r:id="rId10"/>
    <p:sldId id="268" r:id="rId11"/>
    <p:sldId id="259" r:id="rId12"/>
    <p:sldId id="267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20E7EA-5615-44CA-805D-210990479829}">
          <p14:sldIdLst>
            <p14:sldId id="256"/>
            <p14:sldId id="257"/>
            <p14:sldId id="258"/>
            <p14:sldId id="264"/>
            <p14:sldId id="262"/>
            <p14:sldId id="263"/>
            <p14:sldId id="265"/>
            <p14:sldId id="266"/>
            <p14:sldId id="261"/>
            <p14:sldId id="268"/>
            <p14:sldId id="259"/>
            <p14:sldId id="267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ADDC-8867-4824-9B89-4BCD9415AC6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5286-49CF-464D-92DD-246CF79FA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7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ADDC-8867-4824-9B89-4BCD9415AC6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5286-49CF-464D-92DD-246CF79FA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9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ADDC-8867-4824-9B89-4BCD9415AC6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5286-49CF-464D-92DD-246CF79FA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8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ADDC-8867-4824-9B89-4BCD9415AC6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5286-49CF-464D-92DD-246CF79FA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3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ADDC-8867-4824-9B89-4BCD9415AC6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5286-49CF-464D-92DD-246CF79FA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7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ADDC-8867-4824-9B89-4BCD9415AC6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5286-49CF-464D-92DD-246CF79FA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2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ADDC-8867-4824-9B89-4BCD9415AC6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5286-49CF-464D-92DD-246CF79FA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4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ADDC-8867-4824-9B89-4BCD9415AC6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5286-49CF-464D-92DD-246CF79FA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3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ADDC-8867-4824-9B89-4BCD9415AC6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5286-49CF-464D-92DD-246CF79FA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7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ADDC-8867-4824-9B89-4BCD9415AC6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5286-49CF-464D-92DD-246CF79FA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9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ADDC-8867-4824-9B89-4BCD9415AC6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5286-49CF-464D-92DD-246CF79FA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3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8ADDC-8867-4824-9B89-4BCD9415AC6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5286-49CF-464D-92DD-246CF79FA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3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656" y="1097280"/>
            <a:ext cx="6052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«День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Осипенко Светлана Андреевна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8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Desktop\InShot_20220425_1631417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0031"/>
            <a:ext cx="2539726" cy="2049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пользователь\Desktop\InShot_20220425_1631088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22" y="3880031"/>
            <a:ext cx="2771503" cy="1861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пользователь\Desktop\InShot_20220425_1630279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95" y="1207406"/>
            <a:ext cx="1591945" cy="2122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пользователь\Desktop\InShot_20220425_1630441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43" y="1193436"/>
            <a:ext cx="1602105" cy="213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29" y="1137513"/>
            <a:ext cx="1686465" cy="2248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пользователь\Desktop\InShot_20220425_16292607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243" y="1137513"/>
            <a:ext cx="1642859" cy="2248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74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Desktop\InShot_20220425_1632344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36" y="928143"/>
            <a:ext cx="1453697" cy="1981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пользователь\Desktop\InShot_20220425_1633325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36" y="928143"/>
            <a:ext cx="1485900" cy="1981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пользователь\Desktop\InShot_20220425_1633121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6" y="928143"/>
            <a:ext cx="1461361" cy="1981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пользователь\Desktop\InShot_20220425_16341804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20" y="3452767"/>
            <a:ext cx="1562735" cy="2084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пользователь\Desktop\InShot_20220425_16344554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91" y="3452768"/>
            <a:ext cx="1477464" cy="2084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35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Desktop\InShot_20220425_1635469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63" y="708566"/>
            <a:ext cx="2004786" cy="2314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13" y="775062"/>
            <a:ext cx="1770560" cy="2360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пользователь\Desktop\InShot_20220425_16361938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97" y="3429000"/>
            <a:ext cx="1786346" cy="2618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3530599"/>
            <a:ext cx="1979567" cy="2639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24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Desktop\InShot_20220425_1637158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10" y="715236"/>
            <a:ext cx="1562100" cy="208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пользователь\Desktop\InShot_20220425_1637377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25" y="715236"/>
            <a:ext cx="1546996" cy="208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ользователь\Desktop\InShot_20220425_1638193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11" y="715236"/>
            <a:ext cx="1613455" cy="208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ользователь\Desktop\InShot_20220425_1639012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33" y="715236"/>
            <a:ext cx="1562100" cy="208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ользователь\Desktop\InShot_20220425_1639351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41" y="3649865"/>
            <a:ext cx="1508760" cy="201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пользователь\Desktop\InShot_20220425_16401153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30" y="3572713"/>
            <a:ext cx="1624330" cy="2166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0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7405" y="696687"/>
            <a:ext cx="75677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познавательно-творческий.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краткосрочный.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 2 младшей группы , педагоги, родители.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Познакомить детей с российским праздником - День космонавтики, с космосом, с первым космонавтом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Ю.А.Гагариным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Дать знания детям о российском празднике - День космонавтики, о космосе, о первом космонавте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Ю.А.Гагарине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Вызвать интерес к рассматриванию иллюстраций о космосе. Обучать активности, коллективизму.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Активировать слуховые и зрительные анализаторы ,развивать у детей речь, воображение и мышление. Развивать умения взаимодействовать друг с другом, побуждать детей к совместной деятельности 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уважение к людям, работающих в космосе, дисциплинированность, любознательность. Прививать любовь и чувство гордости к своей стране. Воспитывать у детей умение слушать взрослых 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Активизировать словарь: планета, космос, созвездие, ракета, скафандр, луна, вселенная, космонавт.</a:t>
            </a:r>
          </a:p>
        </p:txBody>
      </p:sp>
    </p:spTree>
    <p:extLst>
      <p:ext uri="{BB962C8B-B14F-4D97-AF65-F5344CB8AC3E}">
        <p14:creationId xmlns:p14="http://schemas.microsoft.com/office/powerpoint/2010/main" val="217476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4525" y="1924594"/>
            <a:ext cx="7628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детей минимальные знания о космосе и празднике - День космонавтики, о первом полёте Юрия Алексеевича Гагарина в космос. Для решения этой проблемы возник этот проект.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проблемы: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уделяют недостаточное внимание теме «КОСМОС», российским праздникам, а именно, Дню космонавтики. У детей нет знаний о космосе, первом человеке, полетевшем в космос, о существовании праздника в России - 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8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3931" y="722811"/>
            <a:ext cx="8595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выбранной мною темы в том, что в дошкольном возрасте формируется личность человека и его мировоззрение, которое, как известно, определяет отношение человека к внешнему миру и к самому себе. Здесь немаловажное значение имеет астрономическая грамотность. Это способствует расширению кругозора ребенка, дает ему возможность и ответственность за сохранение уникальной природы нашей планеты.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древних времен людей манило все недоступное и загадочное. Без сомнения самым недостижимым из всего того, что их окружало, был космос.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Космосу пробуждается у человека весьма рано, буквально с первых шагов. Загадки Вселенной будоражат воображение всегда, с раннего детства до старости. Солнце, Луна, Звезды — это одновременно так близко, и в тоже время так далеко.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подобно древним людям, находятся в слиянии с природой, а потому все, что их окружает, кажется им таким родным и интересным. С раннего возраста их интересуют загадки вселенной, Солнце, Луна, звезды.</a:t>
            </a:r>
          </a:p>
        </p:txBody>
      </p:sp>
    </p:spTree>
    <p:extLst>
      <p:ext uri="{BB962C8B-B14F-4D97-AF65-F5344CB8AC3E}">
        <p14:creationId xmlns:p14="http://schemas.microsoft.com/office/powerpoint/2010/main" val="352165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8366" y="1550125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шире мировоззрение ребенка, тем наиболее полно сформируется активная творческая личность, способная получить представления об окружающем мире до глубин Вселенной, не зазубривая научные истины, а открывая их самому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1.Заинтересованность детей темой о космосе.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Дать детям самостоятельно проявить инициативу: в рассматривании иллюстраций, участие в беседах, конструирование из строительного материала, проявить творчество в работе.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3.Участие в совместной деятельности родителей, празднования Дня космонавтики.</a:t>
            </a:r>
          </a:p>
        </p:txBody>
      </p:sp>
    </p:spTree>
    <p:extLst>
      <p:ext uri="{BB962C8B-B14F-4D97-AF65-F5344CB8AC3E}">
        <p14:creationId xmlns:p14="http://schemas.microsoft.com/office/powerpoint/2010/main" val="348929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5818" y="1349829"/>
            <a:ext cx="7471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Содержание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     Подбор иллюстраций о космосе, космонавтах, солнечной системы.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     Составление картотеки подвижных игр, дидактических игр и сюжетно-ролевых игр, и пальчиковой гимнастики на заданную тематику.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     Подбор дидактического материала, загадок и стихов о космосе.</a:t>
            </a:r>
          </a:p>
        </p:txBody>
      </p:sp>
    </p:spTree>
    <p:extLst>
      <p:ext uri="{BB962C8B-B14F-4D97-AF65-F5344CB8AC3E}">
        <p14:creationId xmlns:p14="http://schemas.microsoft.com/office/powerpoint/2010/main" val="315530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5783" y="809898"/>
            <a:ext cx="70365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   Рассматривание материала по теме «Космос»;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   Беседа «Знаете каким он парнем был»;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   Аппликация с элементами рисования «Лети, лети ракета»;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    Рассказы, беседы «Космос», «Звездное небо», «Солнце и планеты Солнечной системы», «Профессия космонавта»; «Белка и Стрелка в космосе»; «Какой праздник и почему отмечает наша страна 12 апреля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    Чтение стихотворений, загадывание загадок на тему «Космос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    Выкладывание из счетных палочек (путем наложения) ракеты, звездочки, самолета, солнышко (или выкладывание из геометрических фигур), конструирование ракеты из геометрических фигур (приложение 2).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    Пальчиковая гимнастика.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«Астрономическая считалка»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развитие мелкой моторики через использование стихов по теме «Космос»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9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1909" y="853439"/>
            <a:ext cx="71061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развитие мелкой моторики «Ракета»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предложить детям выложить из палочек ракету. Развивать мелкую моторику рук, логическое мышление, усидчивость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малой подвижности «Земля, Огонь, Вода, Воздух»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развивать двигательную активность детей, внимание.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«Земля» нужно присесть, «Воздух» - подуть, «Вода» - делать движения, как будто плывут, «Огонь"» - руки вверх и повороты вокруг себя. Кто ошибается - выбывает из игры.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    Дыхательная гимнастика «Ветерок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     Художественное творчество.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   Аппликация «Ракета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   Оформление холла группы и раздевалки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 Сюжетно-ролевая игра «Путешествие в космос»: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- садится в ракету, летит, рассматривает звёзды в иллюминатор ракеты, встречается с другим космонавтом в космосе, возвращается домой, обедает, отдыхает, звонок по телефону – срочный вылет.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3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8697" y="1288869"/>
            <a:ext cx="7559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«Космические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путишествия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убедились, что метод проектов актуален и очень эффективен. Он даёт возможность ребёнку экспериментировать, синтезировать полученные знания, развивать творческие способности и коммуникативные навыки, творить и исследовать вместе с взрослыми, что позволяет ему успешно адаптироваться к ситуации и окружающему миру.</a:t>
            </a:r>
          </a:p>
        </p:txBody>
      </p:sp>
    </p:spTree>
    <p:extLst>
      <p:ext uri="{BB962C8B-B14F-4D97-AF65-F5344CB8AC3E}">
        <p14:creationId xmlns:p14="http://schemas.microsoft.com/office/powerpoint/2010/main" val="3203811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70</Words>
  <Application>Microsoft Office PowerPoint</Application>
  <PresentationFormat>Широкоэкранный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2022-04-25T06:54:05Z</dcterms:created>
  <dcterms:modified xsi:type="dcterms:W3CDTF">2022-04-25T11:19:10Z</dcterms:modified>
</cp:coreProperties>
</file>