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1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9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5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4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1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3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4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9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0FBABBC-E484-4306-9A39-DEA768D676A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39C6B88-1C87-4843-B643-4E523D74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Старшая группа А «Радуга»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0"/>
            <a:ext cx="676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Пасха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Цель: </a:t>
            </a:r>
            <a:r>
              <a:rPr lang="ru-RU" dirty="0"/>
              <a:t>приобщать детей старшего дошкольного возраста к традициям народной культуры, вызвать интерес к православному празднику, развивать чувство патриотизма.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· познакомить с праздником Пасхи, историей, традициями и обычаями;</a:t>
            </a:r>
          </a:p>
          <a:p>
            <a:r>
              <a:rPr lang="ru-RU" dirty="0"/>
              <a:t>· развивать;</a:t>
            </a:r>
          </a:p>
          <a:p>
            <a:r>
              <a:rPr lang="ru-RU" dirty="0"/>
              <a:t>· прививать любовь к традиционным праздникам;</a:t>
            </a:r>
          </a:p>
          <a:p>
            <a:r>
              <a:rPr lang="ru-RU" dirty="0"/>
              <a:t>· воспитывать интерес к историческому прошлому своего народа, желание и умение применять полученные знания в продуктивном творчестве.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134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«День космонавтики»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Цель: с привлечением  родителей к мероприятию , закрепить  полученные знания у детей о космосе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-расширять представления детей о космосе, летательных аппаратах, космических объектах, известных космонавтах;</a:t>
            </a:r>
          </a:p>
          <a:p>
            <a:r>
              <a:rPr lang="ru-RU" dirty="0"/>
              <a:t>-развивать у детей ориентирование в пространстве, внимание, память связную речь, мышление ; развивать умение взаимодействовать сообща, по инструкции;</a:t>
            </a:r>
          </a:p>
          <a:p>
            <a:r>
              <a:rPr lang="ru-RU" dirty="0"/>
              <a:t>-воспитывать дружеские взаимоотношения, оказывать помощь товарищу, гордиться своей страной, осуществившей полёт первого космонавта в космос;</a:t>
            </a:r>
          </a:p>
          <a:p>
            <a:r>
              <a:rPr lang="ru-RU" dirty="0"/>
              <a:t>-привлечь родителей к совместной деятельности с детьми и  воспитателями по формированию знаний у дошкольников  о Дне космонавтики и частично о космосе, </a:t>
            </a:r>
          </a:p>
        </p:txBody>
      </p:sp>
    </p:spTree>
    <p:extLst>
      <p:ext uri="{BB962C8B-B14F-4D97-AF65-F5344CB8AC3E}">
        <p14:creationId xmlns:p14="http://schemas.microsoft.com/office/powerpoint/2010/main" val="386124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0"/>
            <a:ext cx="51816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5" y="973668"/>
            <a:ext cx="5309346" cy="49826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Изготовление макета </a:t>
            </a:r>
            <a:r>
              <a:rPr lang="ru-RU" dirty="0" smtClean="0"/>
              <a:t>-              </a:t>
            </a:r>
            <a:r>
              <a:rPr lang="ru-RU" dirty="0" smtClean="0">
                <a:solidFill>
                  <a:schemeClr val="tx1"/>
                </a:solidFill>
              </a:rPr>
              <a:t>ракеты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599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Празднование праздника «День победы»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r>
              <a:rPr lang="ru-RU" dirty="0"/>
              <a:t>Создание условий для формирования представлений о Великой Отечественной войне, </a:t>
            </a:r>
            <a:r>
              <a:rPr lang="ru-RU" b="1" dirty="0"/>
              <a:t>воспитание</a:t>
            </a:r>
            <a:r>
              <a:rPr lang="ru-RU" dirty="0"/>
              <a:t> патриотических чувств у </a:t>
            </a:r>
            <a:r>
              <a:rPr lang="ru-RU" b="1" dirty="0"/>
              <a:t>детей дошкольного возраста</a:t>
            </a:r>
            <a:r>
              <a:rPr lang="ru-RU" dirty="0"/>
              <a:t>, </a:t>
            </a:r>
            <a:r>
              <a:rPr lang="ru-RU" b="1" dirty="0"/>
              <a:t>родительской</a:t>
            </a:r>
            <a:r>
              <a:rPr lang="ru-RU" dirty="0"/>
              <a:t> активности и сопричастности к нравственно-патриотическому </a:t>
            </a:r>
            <a:r>
              <a:rPr lang="ru-RU" b="1" dirty="0"/>
              <a:t>воспитанию детей</a:t>
            </a:r>
            <a:r>
              <a:rPr lang="ru-RU" dirty="0"/>
              <a:t>. Создать условия для ознакомления </a:t>
            </a:r>
            <a:r>
              <a:rPr lang="ru-RU" b="1" dirty="0"/>
              <a:t>детей</a:t>
            </a:r>
            <a:r>
              <a:rPr lang="ru-RU" dirty="0"/>
              <a:t> с Великой Отечественной Войной через различные виды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31854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65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 (конференц-зал)</vt:lpstr>
      <vt:lpstr>Работа с родителями</vt:lpstr>
      <vt:lpstr>Праздник Пасха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 «День космонавтики»</vt:lpstr>
      <vt:lpstr>Изготовление макета -              ракеты</vt:lpstr>
      <vt:lpstr>Празднование праздника «День победы»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Люба</dc:creator>
  <cp:lastModifiedBy>Люба</cp:lastModifiedBy>
  <cp:revision>5</cp:revision>
  <dcterms:created xsi:type="dcterms:W3CDTF">2022-05-20T01:42:42Z</dcterms:created>
  <dcterms:modified xsi:type="dcterms:W3CDTF">2022-11-27T10:01:03Z</dcterms:modified>
</cp:coreProperties>
</file>