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689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6183" y="320071"/>
            <a:ext cx="8229600" cy="12527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Чистоговорки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о родном крае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219" y="1706141"/>
            <a:ext cx="2624210" cy="3695150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266" y="2187805"/>
            <a:ext cx="3822700" cy="2429065"/>
          </a:xfrm>
        </p:spPr>
      </p:pic>
    </p:spTree>
    <p:extLst>
      <p:ext uri="{BB962C8B-B14F-4D97-AF65-F5344CB8AC3E}">
        <p14:creationId xmlns:p14="http://schemas.microsoft.com/office/powerpoint/2010/main" xmlns="" val="290385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Ал-ал-ал- есть озеро в Бурятии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БАЙКАЛ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2132856"/>
            <a:ext cx="5400600" cy="3993307"/>
          </a:xfrm>
        </p:spPr>
      </p:pic>
    </p:spTree>
    <p:extLst>
      <p:ext uri="{BB962C8B-B14F-4D97-AF65-F5344CB8AC3E}">
        <p14:creationId xmlns:p14="http://schemas.microsoft.com/office/powerpoint/2010/main" xmlns="" val="155232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Нул –нул –нул – в тайге живет кот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МАНУЛ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2276872"/>
            <a:ext cx="5544615" cy="3849291"/>
          </a:xfrm>
        </p:spPr>
      </p:pic>
    </p:spTree>
    <p:extLst>
      <p:ext uri="{BB962C8B-B14F-4D97-AF65-F5344CB8AC3E}">
        <p14:creationId xmlns:p14="http://schemas.microsoft.com/office/powerpoint/2010/main" xmlns="" val="234779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Муль- муль- муль –плавает в Байкале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ОМУЛЬ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5152" y="2132856"/>
            <a:ext cx="4601633" cy="3993307"/>
          </a:xfrm>
        </p:spPr>
      </p:pic>
    </p:spTree>
    <p:extLst>
      <p:ext uri="{BB962C8B-B14F-4D97-AF65-F5344CB8AC3E}">
        <p14:creationId xmlns:p14="http://schemas.microsoft.com/office/powerpoint/2010/main" xmlns="" val="27105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225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Рта-рта-рта- жилище у бурят зовется –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ЮРТА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2420888"/>
            <a:ext cx="6840760" cy="3960440"/>
          </a:xfrm>
        </p:spPr>
      </p:pic>
    </p:spTree>
    <p:extLst>
      <p:ext uri="{BB962C8B-B14F-4D97-AF65-F5344CB8AC3E}">
        <p14:creationId xmlns:p14="http://schemas.microsoft.com/office/powerpoint/2010/main" xmlns="" val="90404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Рпа – рпа - рпа- красива байкальская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НЕРПА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988840"/>
            <a:ext cx="6192687" cy="4137323"/>
          </a:xfrm>
        </p:spPr>
      </p:pic>
    </p:spTree>
    <p:extLst>
      <p:ext uri="{BB962C8B-B14F-4D97-AF65-F5344CB8AC3E}">
        <p14:creationId xmlns:p14="http://schemas.microsoft.com/office/powerpoint/2010/main" xmlns="" val="407231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Оль-</a:t>
            </a:r>
            <a:r>
              <a:rPr lang="ru-RU" dirty="0" err="1" smtClean="0">
                <a:solidFill>
                  <a:srgbClr val="002060"/>
                </a:solidFill>
              </a:rPr>
              <a:t>оль</a:t>
            </a:r>
            <a:r>
              <a:rPr lang="ru-RU" dirty="0" smtClean="0">
                <a:solidFill>
                  <a:srgbClr val="002060"/>
                </a:solidFill>
              </a:rPr>
              <a:t>-</a:t>
            </a:r>
            <a:r>
              <a:rPr lang="ru-RU" dirty="0" err="1" smtClean="0">
                <a:solidFill>
                  <a:srgbClr val="002060"/>
                </a:solidFill>
              </a:rPr>
              <a:t>оль</a:t>
            </a:r>
            <a:r>
              <a:rPr lang="ru-RU" dirty="0" smtClean="0">
                <a:solidFill>
                  <a:srgbClr val="002060"/>
                </a:solidFill>
              </a:rPr>
              <a:t>-в Баргузине водится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СОБОЛЬ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916832"/>
            <a:ext cx="6192688" cy="4464496"/>
          </a:xfrm>
        </p:spPr>
      </p:pic>
    </p:spTree>
    <p:extLst>
      <p:ext uri="{BB962C8B-B14F-4D97-AF65-F5344CB8AC3E}">
        <p14:creationId xmlns:p14="http://schemas.microsoft.com/office/powerpoint/2010/main" xmlns="" val="194403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Озы – озы - озы- любим мы покушать-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ПОЗЫ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916832"/>
            <a:ext cx="5616624" cy="4209331"/>
          </a:xfrm>
        </p:spPr>
      </p:pic>
    </p:spTree>
    <p:extLst>
      <p:ext uri="{BB962C8B-B14F-4D97-AF65-F5344CB8AC3E}">
        <p14:creationId xmlns:p14="http://schemas.microsoft.com/office/powerpoint/2010/main" xmlns="" val="51345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</TotalTime>
  <Words>50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Чистоговорки о родном крае </vt:lpstr>
      <vt:lpstr>Ал-ал-ал- есть озеро в Бурятии БАЙКАЛ</vt:lpstr>
      <vt:lpstr>Нул –нул –нул – в тайге живет кот МАНУЛ</vt:lpstr>
      <vt:lpstr>Муль- муль- муль –плавает в Байкале ОМУЛЬ</vt:lpstr>
      <vt:lpstr>Рта-рта-рта- жилище у бурят зовется – ЮРТА</vt:lpstr>
      <vt:lpstr>Рпа – рпа - рпа- красива байкальская  НЕРПА</vt:lpstr>
      <vt:lpstr>Оль-оль-оль-в Баргузине водится  СОБОЛЬ</vt:lpstr>
      <vt:lpstr>Озы – озы - озы- любим мы покушать-  ПОЗЫ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Светлана</cp:lastModifiedBy>
  <cp:revision>6</cp:revision>
  <dcterms:created xsi:type="dcterms:W3CDTF">2015-05-03T03:54:43Z</dcterms:created>
  <dcterms:modified xsi:type="dcterms:W3CDTF">2018-04-01T04:57:00Z</dcterms:modified>
</cp:coreProperties>
</file>