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314" r:id="rId3"/>
    <p:sldId id="300" r:id="rId4"/>
    <p:sldId id="322" r:id="rId5"/>
    <p:sldId id="323" r:id="rId6"/>
    <p:sldId id="321" r:id="rId7"/>
    <p:sldId id="325" r:id="rId8"/>
    <p:sldId id="313" r:id="rId9"/>
    <p:sldId id="319" r:id="rId10"/>
    <p:sldId id="32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4660"/>
  </p:normalViewPr>
  <p:slideViewPr>
    <p:cSldViewPr snapToGrid="0">
      <p:cViewPr varScale="1">
        <p:scale>
          <a:sx n="88" d="100"/>
          <a:sy n="88" d="100"/>
        </p:scale>
        <p:origin x="47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3815C2-B4DE-400B-A576-9AC4089B320A}" type="doc">
      <dgm:prSet loTypeId="urn:microsoft.com/office/officeart/2005/8/layout/vList5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B4754E0-4027-49E0-9577-ADF5D43D0B72}" type="pres">
      <dgm:prSet presAssocID="{B63815C2-B4DE-400B-A576-9AC4089B320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2EF786C2-0153-4402-B8A4-D472654D415F}" type="presOf" srcId="{B63815C2-B4DE-400B-A576-9AC4089B320A}" destId="{AB4754E0-4027-49E0-9577-ADF5D43D0B72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5E390-4DFA-42DE-8552-EF9FC16DEDA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005746-B8C4-4747-A484-1E3E5D03F49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13107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2436A-D495-4C24-944C-B09F53CF824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F6986-C9E6-45C5-81AA-86A9F912FAA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4531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CA7B6-EB35-465E-9694-E5686B0111F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E784F3-8D9D-4D8D-A584-019F2B7F8C0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1291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D601F-8B95-4105-AA01-99A5A13A012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FE40F3-2359-4CDA-8EEC-1A3784FB677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68508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3F992-CAA5-4E5D-8A06-65F65947957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676FBB-16D6-4D6C-AB29-8D626C9C759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05091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D7DE4-3504-4761-8D5F-E84B5AAD5BE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78F467-6A73-4A7D-8A6A-C33ADF4D7B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73226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6C408-C61B-441E-8D8D-CA1E42B8EBE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FC1AEC-F16A-47B6-B1E8-5053BDF328F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77217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085BA-E27A-48AC-A495-AF69248B0E9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5295DE-DA64-483A-9B44-A8F17802C7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5668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B43E7-B47F-4DB0-9DA1-4683F1B044C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8E5F5F-F2ED-4F29-AC5C-28C15BADBC1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6000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4A5EA-07D0-4A50-8858-0CFCDAA467A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01A2C9-1576-4F58-96A4-5EF597F4F27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62703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06460-3954-40DB-B768-7F671D4B63F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C4AE11-678B-447E-A762-B10AF000D16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902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8C3396-F59A-4213-B787-036FA6F0057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40758FF-DFAE-4F54-BC02-F52E1D0E2F8B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0416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0687051" cy="13234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Проект на тему: </a:t>
            </a:r>
            <a:endParaRPr lang="en-US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Русская матрёшка </a:t>
            </a:r>
            <a:endParaRPr lang="ru-RU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134100"/>
            <a:ext cx="10687051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ru-RU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523999" cy="7080069"/>
          </a:xfrm>
          <a:prstGeom prst="rect">
            <a:avLst/>
          </a:prstGeom>
        </p:spPr>
      </p:pic>
      <p:pic>
        <p:nvPicPr>
          <p:cNvPr id="4" name="Picture 2" descr="https://im0-tub-ru.yandex.net/i?id=62b1dec239793ff300ede18373453398-l&amp;n=1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3715" y="1391194"/>
            <a:ext cx="4525963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1473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23999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41714" y="392548"/>
            <a:ext cx="8917577" cy="1738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Продукт проекта:</a:t>
            </a:r>
            <a:endParaRPr lang="ru-RU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Создание </a:t>
            </a:r>
            <a:r>
              <a:rPr lang="ru-RU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лэпбука</a:t>
            </a: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«Матрёшка».</a:t>
            </a: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Оформление альбома стихи и частушки 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«Ах, </a:t>
            </a:r>
            <a:r>
              <a:rPr lang="ru-RU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Матрёшечка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Матрёшка».</a:t>
            </a:r>
            <a:endParaRPr lang="ru-RU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https://ds05.infourok.ru/uploads/ex/00e8/0004e2e7-25b04d80/hello_html_7536244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7449" y="2260277"/>
            <a:ext cx="3426402" cy="4271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childtoys.ru/wp-content/uploads/2016/12/stihi-pro-matreshku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101" y="2377440"/>
            <a:ext cx="4977597" cy="3735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704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676309320"/>
              </p:ext>
            </p:extLst>
          </p:nvPr>
        </p:nvGraphicFramePr>
        <p:xfrm>
          <a:off x="1666844" y="500042"/>
          <a:ext cx="8786874" cy="5386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523999" y="984070"/>
            <a:ext cx="946621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u="sng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Цель</a:t>
            </a:r>
          </a:p>
          <a:p>
            <a:pPr algn="ctr"/>
            <a:endParaRPr lang="ru-RU" sz="3600" b="1" u="sng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Формирование </a:t>
            </a:r>
            <a:r>
              <a:rPr lang="ru-RU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духовно- нравственного отношения и чувства сопричастности к культурному наследию своего народа через ознакомление с предметом декоративно - прикладного искусства - Русской Матрёшкой.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2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60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3997" y="127948"/>
            <a:ext cx="9239251" cy="5668655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u="sng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Задачи</a:t>
            </a:r>
            <a:r>
              <a:rPr lang="ru-RU" sz="4000" b="1" u="sng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проекта</a:t>
            </a:r>
          </a:p>
          <a:p>
            <a:pPr marL="0" indent="0" algn="just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Для детей:</a:t>
            </a:r>
          </a:p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Познакомить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 историей возникновения, видами, особенностями росписи русской матрешки.</a:t>
            </a:r>
          </a:p>
          <a:p>
            <a:pPr lvl="0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Научить украшать матрёшку, используя разные техники: гуашь,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пластилинография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Развивать познавательный интерес, интерес к истории и культуре России,  народному творчеству, творческие способности, фантазию, самостоятельность в придумывании рисунка сарафана для матрешки.</a:t>
            </a:r>
          </a:p>
          <a:p>
            <a:pPr marL="0" indent="0" algn="just">
              <a:buNone/>
            </a:pP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2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742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4628" y="1300390"/>
            <a:ext cx="8804366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Для родителей: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1. вызвать интерес к русской народной игрушке; 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2. приобщать к истокам русской народной культуры;  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3. учитывать опыт детей, приобретенный в детском саду.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2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647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85257" y="1469574"/>
            <a:ext cx="8856618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Для педагогов: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1. способствовать творческой активности детей; 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2. создать условия для формирования у детей познавательных умений; 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3. вовлекать семьи воспитанников в образовательный процесс; 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4. развивать социально-профессиональную компетентность и личностный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потенциал.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2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95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3336" y="252549"/>
            <a:ext cx="8952412" cy="5072427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Сроки реализации:</a:t>
            </a:r>
          </a:p>
          <a:p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среднесрочный, 3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недели</a:t>
            </a:r>
          </a:p>
          <a:p>
            <a:pPr marL="0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Вид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проекта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ориентирован на духовно – нравственное, эстетическое  развитие участников образовательного процесса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Проблема: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недостаток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знаний детей об истории возникновения самой русской игрушки – матрешки.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2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862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3999" y="1295401"/>
            <a:ext cx="8995955" cy="4525963"/>
          </a:xfrm>
        </p:spPr>
        <p:txBody>
          <a:bodyPr/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Интеграция образовательных областей: </a:t>
            </a:r>
            <a:r>
              <a:rPr lang="ru-RU" sz="2400" i="1" u="sng" dirty="0">
                <a:latin typeface="Arial" panose="020B0604020202020204" pitchFamily="34" charset="0"/>
                <a:cs typeface="Arial" panose="020B0604020202020204" pitchFamily="34" charset="0"/>
              </a:rPr>
              <a:t>познавательное </a:t>
            </a:r>
            <a:r>
              <a:rPr lang="ru-RU" sz="24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развитие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направлено на формирование интересов детей, любознательности, развитие воображения, творческой активности. </a:t>
            </a:r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Речевое развитие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включает владение речью как средством общения и культуры; обогащение словаря; развитие связной, диалогической и монологической речи; знакомство с книжной культурой. </a:t>
            </a:r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Художественно – эстетическое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развитие реализуется через восприятие музыки, художественной литературы, фольклора; реализацию самостоятельной творческой деятельности детей. </a:t>
            </a:r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Физическое развитие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детей предполагает применение подвижных игр по теме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проекта. </a:t>
            </a:r>
            <a:r>
              <a:rPr lang="ru-RU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Математическое развитие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по форме, цвету, счету, размеру, вид матрешек.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2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266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23999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114970" y="89624"/>
            <a:ext cx="990980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Непосредственная образовательная деятельность</a:t>
            </a:r>
          </a:p>
          <a:p>
            <a:pPr algn="ctr"/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ИКТ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687717"/>
              </p:ext>
            </p:extLst>
          </p:nvPr>
        </p:nvGraphicFramePr>
        <p:xfrm>
          <a:off x="1523999" y="1256465"/>
          <a:ext cx="9091750" cy="5479098"/>
        </p:xfrm>
        <a:graphic>
          <a:graphicData uri="http://schemas.openxmlformats.org/drawingml/2006/table">
            <a:tbl>
              <a:tblPr firstRow="1" firstCol="1" bandRow="1"/>
              <a:tblGrid>
                <a:gridCol w="2119161">
                  <a:extLst>
                    <a:ext uri="{9D8B030D-6E8A-4147-A177-3AD203B41FA5}">
                      <a16:colId xmlns:a16="http://schemas.microsoft.com/office/drawing/2014/main" val="73944550"/>
                    </a:ext>
                  </a:extLst>
                </a:gridCol>
                <a:gridCol w="6972589">
                  <a:extLst>
                    <a:ext uri="{9D8B030D-6E8A-4147-A177-3AD203B41FA5}">
                      <a16:colId xmlns:a16="http://schemas.microsoft.com/office/drawing/2014/main" val="1817472608"/>
                    </a:ext>
                  </a:extLst>
                </a:gridCol>
              </a:tblGrid>
              <a:tr h="4795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«Процесс </a:t>
                      </a:r>
                      <a:r>
                        <a:rPr lang="ru-RU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изготовления Матрёшки»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ru-RU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Такие разные Матрёшки»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«Расскажем о Матрёшке»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Познакомить с процессом появления Матрёшки.  Развивать познавательный интерес к культуре России. Воспитывать уважительное отношение к людям разных профессий.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Познакомить с видами, росписью Матрёшек на Руси.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Развивать познавательный интерес, восприятие художественных образов народного искусства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Учить составлять творческий и описательный рассказ о русской матрешке.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Развивать монологическую и связную речь, память, воображение, мышление, художественное восприятие.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Воспитывать доброжелательное  уважительное отношение к рассказам сверстников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4970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011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23999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523999" y="209006"/>
            <a:ext cx="9292047" cy="6470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 </a:t>
            </a:r>
            <a:r>
              <a:rPr lang="ru-RU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этап – Постановка проблемы</a:t>
            </a: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Внести в группу Семёновскую Матрёшку. Выяснить,  знают ли дети, как называется эта игрушка? Откуда она взялась? Предложить детям узнать больше об этой игрушке.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Формулировка цели и определение задач.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Подбор материалов по теме проекта.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Анкетирование родителей по вопросам приобщения дошкольников к искусству.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Создание специальной среды в помещении группы, изготовление необходимых пособий и атрибутов.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Изучение методической литературы, сбор информации.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Составление плана основного этапа проекта.</a:t>
            </a: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II</a:t>
            </a:r>
            <a:r>
              <a:rPr lang="ru-RU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этап – Реализация проекта 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«План мероприятий по реализации проекта»).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III</a:t>
            </a:r>
            <a:r>
              <a:rPr lang="ru-RU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этап – Презентация продуктов проекта.</a:t>
            </a:r>
            <a:endParaRPr lang="ru-RU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012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1158</TotalTime>
  <Words>405</Words>
  <Application>Microsoft Office PowerPoint</Application>
  <PresentationFormat>Широкоэкранный</PresentationFormat>
  <Paragraphs>62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Symbol</vt:lpstr>
      <vt:lpstr>Tahoma</vt:lpstr>
      <vt:lpstr>Times New Roman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Матрешка - матрена</dc:title>
  <dc:creator>Муталиева</dc:creator>
  <cp:lastModifiedBy>kalashnikovael458@gmail.com</cp:lastModifiedBy>
  <cp:revision>198</cp:revision>
  <dcterms:created xsi:type="dcterms:W3CDTF">2014-04-13T08:46:24Z</dcterms:created>
  <dcterms:modified xsi:type="dcterms:W3CDTF">2020-03-23T01:45:58Z</dcterms:modified>
</cp:coreProperties>
</file>