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60" r:id="rId5"/>
    <p:sldId id="262" r:id="rId6"/>
    <p:sldId id="263" r:id="rId7"/>
    <p:sldId id="264" r:id="rId8"/>
    <p:sldId id="265" r:id="rId9"/>
    <p:sldId id="267" r:id="rId10"/>
    <p:sldId id="268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>
        <p:scale>
          <a:sx n="76" d="100"/>
          <a:sy n="76" d="100"/>
        </p:scale>
        <p:origin x="-1806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colour-pencils.jpg"/>
          <p:cNvPicPr>
            <a:picLocks noChangeAspect="1"/>
          </p:cNvPicPr>
          <p:nvPr userDrawn="1"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241626" y="4071943"/>
            <a:ext cx="6616522" cy="1428760"/>
          </a:xfrm>
          <a:prstGeom prst="rect">
            <a:avLst/>
          </a:prstGeom>
        </p:spPr>
      </p:pic>
      <p:pic>
        <p:nvPicPr>
          <p:cNvPr id="9" name="Рисунок 8" descr="colour-pencils.jpg"/>
          <p:cNvPicPr>
            <a:picLocks noChangeAspect="1"/>
          </p:cNvPicPr>
          <p:nvPr userDrawn="1"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14348" y="2143115"/>
            <a:ext cx="7858180" cy="162663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 descr="bordur-deti.jpg"/>
          <p:cNvPicPr>
            <a:picLocks noChangeAspect="1"/>
          </p:cNvPicPr>
          <p:nvPr userDrawn="1"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0407"/>
            <a:ext cx="9144000" cy="217414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0041-F57B-4764-A7EE-6C0D4680B622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colour-pencils.jpg"/>
          <p:cNvPicPr>
            <a:picLocks noChangeAspect="1"/>
          </p:cNvPicPr>
          <p:nvPr userDrawn="1"/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32" y="6215082"/>
            <a:ext cx="5143536" cy="642918"/>
          </a:xfrm>
          <a:prstGeom prst="rect">
            <a:avLst/>
          </a:prstGeom>
        </p:spPr>
      </p:pic>
      <p:pic>
        <p:nvPicPr>
          <p:cNvPr id="8" name="Рисунок 7" descr="colour-pencils.jpg"/>
          <p:cNvPicPr>
            <a:picLocks noChangeAspect="1"/>
          </p:cNvPicPr>
          <p:nvPr userDrawn="1"/>
        </p:nvPicPr>
        <p:blipFill>
          <a:blip r:embed="rId1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flipH="1">
            <a:off x="5214942" y="6215082"/>
            <a:ext cx="3929090" cy="64294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10041-F57B-4764-A7EE-6C0D4680B622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45CAE-9A20-427D-9C8E-7444E160F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586607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Рисование в технике монотипия «Открытка для мамы»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4221088"/>
            <a:ext cx="4032448" cy="1728192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Подготовила: </a:t>
            </a:r>
            <a:r>
              <a:rPr lang="ru-RU" sz="2000" b="1" dirty="0" err="1" smtClean="0">
                <a:solidFill>
                  <a:schemeClr val="accent4">
                    <a:lumMod val="50000"/>
                  </a:schemeClr>
                </a:solidFill>
              </a:rPr>
              <a:t>Коробенкова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 Оксана Викторовна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 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5" name="Содержимое 4" descr="c415c7cf2ea0973acfdd9c364281b4fa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560" y="620688"/>
            <a:ext cx="3068320" cy="3528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Содержимое 5" descr="image_150156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364087" y="620688"/>
            <a:ext cx="3456385" cy="36004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7dbaf7a099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87824" y="3284984"/>
            <a:ext cx="3024337" cy="30243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DSC0650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544" y="620688"/>
            <a:ext cx="3816424" cy="3528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WP_20140221_00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3228"/>
          <a:stretch>
            <a:fillRect/>
          </a:stretch>
        </p:blipFill>
        <p:spPr>
          <a:xfrm>
            <a:off x="4572000" y="1844824"/>
            <a:ext cx="3960440" cy="41044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WP_20131119_01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67544" y="476672"/>
            <a:ext cx="4355976" cy="32883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DSCN032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635896" y="2348880"/>
            <a:ext cx="5112568" cy="36619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018-049-Monotipija-predmetnaja-risovanie-tsvetov-guashevymi-kraskam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692696"/>
            <a:ext cx="5832648" cy="48965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002060"/>
                </a:solidFill>
              </a:rPr>
              <a:t>Для выполнения открытки в технике монотипия необходимы следующие материалы:  бумага( тонированная или цветная), гуашь, акварельные краски , кисти, пластиковая крышка от СД диска.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4" name="Содержимое 3" descr="WP_20140226_003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3395" y="1600200"/>
            <a:ext cx="8057209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Складываем лист пополам (заготовка для открытки). На пластиковую крышку наносим  гуашью пятна в форме цветка мака( используем широкую кисть)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5" name="Содержимое 4" descr="WP_20140226_006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7584" y="1600200"/>
            <a:ext cx="3096344" cy="4525963"/>
          </a:xfrm>
        </p:spPr>
      </p:pic>
      <p:pic>
        <p:nvPicPr>
          <p:cNvPr id="6" name="Содержимое 5" descr="WP_20140226_007.jpg"/>
          <p:cNvPicPr>
            <a:picLocks noGrp="1" noChangeAspect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20072" y="1600200"/>
            <a:ext cx="3168352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Делаем отпечаток на бумаге ,накладывая пластиковую крышку нарисованной стороной вниз, хорошо прижимаем и убираем пластиковую поверхность. Мы получили отпечаток цветка мака.</a:t>
            </a:r>
            <a:endParaRPr lang="ru-RU" sz="2000" dirty="0"/>
          </a:p>
        </p:txBody>
      </p:sp>
      <p:pic>
        <p:nvPicPr>
          <p:cNvPr id="5" name="Содержимое 4" descr="WP_20140226_008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576" y="1600200"/>
            <a:ext cx="2992105" cy="4525963"/>
          </a:xfrm>
        </p:spPr>
      </p:pic>
      <p:pic>
        <p:nvPicPr>
          <p:cNvPr id="6" name="Содержимое 5" descr="WP_20140226_009.jpg"/>
          <p:cNvPicPr>
            <a:picLocks noGrp="1" noChangeAspect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92080" y="1556792"/>
            <a:ext cx="3078649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Таким же образом выполняем листья мака, используем при этом гуашь зелёного цвета. Прежний  набросок цветка с пластиковой поверхности снимаем влажной салфеткой.  Для завершения образа наносим прорисовку тонкой кистью, акварельными красками.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5" name="Содержимое 4" descr="WP_20140226_010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576" y="1600200"/>
            <a:ext cx="2992105" cy="4525963"/>
          </a:xfrm>
        </p:spPr>
      </p:pic>
      <p:pic>
        <p:nvPicPr>
          <p:cNvPr id="6" name="Содержимое 5" descr="WP_20140226_012.jpg"/>
          <p:cNvPicPr>
            <a:picLocks noGrp="1" noChangeAspect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48064" y="1556792"/>
            <a:ext cx="3150657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Бабочка оживит нашу открытку. Для выполнения бабочки в технике монотипия , нам нужно лист белой или цветной бумаги сложить пополам, на одну сторону , у самого центра наносим произвольными пятнами контур крыльев, пока гуашь не высохла ,слаживаем лист пополам и хорошо проглаживаем. Дорисовываем тельце бабочки. 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5" name="Содержимое 4" descr="WP_20140226_013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1600" y="2492896"/>
            <a:ext cx="3740224" cy="3008639"/>
          </a:xfrm>
        </p:spPr>
      </p:pic>
      <p:pic>
        <p:nvPicPr>
          <p:cNvPr id="6" name="Содержимое 5" descr="WP_20140226_014.jpg"/>
          <p:cNvPicPr>
            <a:picLocks noGrp="1" noChangeAspect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92080" y="2276872"/>
            <a:ext cx="3006641" cy="39212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512168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b="1" dirty="0" smtClean="0">
                <a:solidFill>
                  <a:srgbClr val="002060"/>
                </a:solidFill>
              </a:rPr>
              <a:t>Вырезаем нашу бабочку и приклеиваем её внутрь открытки. Высказывания детей о своих любимых мамочках дополнит открытку и подарит много положительных эмоций.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</a:t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5" name="Содержимое 4" descr="WP_20140226_015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1600" y="1600200"/>
            <a:ext cx="3240359" cy="4525963"/>
          </a:xfrm>
        </p:spPr>
      </p:pic>
      <p:pic>
        <p:nvPicPr>
          <p:cNvPr id="6" name="Содержимое 5" descr="WP_20140226_012.jpg"/>
          <p:cNvPicPr>
            <a:picLocks noGrp="1" noChangeAspect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92080" y="1556792"/>
            <a:ext cx="3006641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rmAutofit fontScale="90000"/>
          </a:bodyPr>
          <a:lstStyle/>
          <a:p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  <a:t>«Расскажи мне - и я услышу, покажи мне - и я запомню, дай мне сделать самому - и я научусь!» </a:t>
            </a:r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  <a:t>японская пословица</a:t>
            </a:r>
            <a:endParaRPr lang="ru-RU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resilienz_malenwdr_g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51720" y="2564904"/>
            <a:ext cx="5256584" cy="36724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548680"/>
            <a:ext cx="6624736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002060"/>
                </a:solidFill>
              </a:rPr>
              <a:t>«Час работы научит большему, чем день объяснений, ибо, если я занимаю ребенка в мастерской, его руки работают на пользу его ума»</a:t>
            </a:r>
          </a:p>
          <a:p>
            <a:endParaRPr lang="ru-RU" sz="3600" dirty="0" smtClean="0"/>
          </a:p>
          <a:p>
            <a:pPr algn="ctr"/>
            <a:r>
              <a:rPr lang="ru-RU" sz="3600" dirty="0" smtClean="0"/>
              <a:t>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Жан- Жак Руссо 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78498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</a:rPr>
              <a:t>Творческих вам успехов, уважаемые коллеги!</a:t>
            </a:r>
            <a:endParaRPr lang="ru-RU" sz="4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Цель мастер-класса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5" name="Содержимое 4" descr="0018-049-Monotipija-predmetnaja-risovanie-tsvetov-guashevymi-kraskami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1772816"/>
            <a:ext cx="3600400" cy="40324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расширить знания педагогов в вопросах использования нетрадиционных техник в изобразительной деятельности детей.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Задачи мастер-класса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 smtClean="0">
                <a:solidFill>
                  <a:srgbClr val="002060"/>
                </a:solidFill>
              </a:rPr>
              <a:t>- познакомить педагогов с приемами нетрадиционного рисования на примере выполнения работы  в технике «монотипия»;</a:t>
            </a:r>
          </a:p>
          <a:p>
            <a:pPr>
              <a:buNone/>
            </a:pPr>
            <a:r>
              <a:rPr lang="ru-RU" sz="3400" dirty="0" smtClean="0">
                <a:solidFill>
                  <a:srgbClr val="002060"/>
                </a:solidFill>
              </a:rPr>
              <a:t> </a:t>
            </a:r>
          </a:p>
          <a:p>
            <a:r>
              <a:rPr lang="ru-RU" sz="3400" dirty="0" smtClean="0">
                <a:solidFill>
                  <a:srgbClr val="002060"/>
                </a:solidFill>
              </a:rPr>
              <a:t>- донести до педагогов важность использования методов нетрадиционных изобразительных техник в развитии образного мышления, чувственного восприятия, творчества детей;</a:t>
            </a:r>
            <a:br>
              <a:rPr lang="ru-RU" sz="3400" dirty="0" smtClean="0">
                <a:solidFill>
                  <a:srgbClr val="002060"/>
                </a:solidFill>
              </a:rPr>
            </a:br>
            <a:endParaRPr lang="ru-RU" sz="3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400" dirty="0" smtClean="0">
                <a:solidFill>
                  <a:srgbClr val="002060"/>
                </a:solidFill>
              </a:rPr>
              <a:t> </a:t>
            </a:r>
          </a:p>
          <a:p>
            <a:r>
              <a:rPr lang="ru-RU" sz="3400" dirty="0" smtClean="0">
                <a:solidFill>
                  <a:srgbClr val="002060"/>
                </a:solidFill>
              </a:rPr>
              <a:t>-рассмотреть «монотипию» как один из видов искусства и его значение для развития ребенка;</a:t>
            </a:r>
          </a:p>
          <a:p>
            <a:endParaRPr lang="ru-RU" sz="3400" dirty="0" smtClean="0">
              <a:solidFill>
                <a:srgbClr val="002060"/>
              </a:solidFill>
            </a:endParaRPr>
          </a:p>
          <a:p>
            <a:r>
              <a:rPr lang="ru-RU" sz="3400" dirty="0" smtClean="0">
                <a:solidFill>
                  <a:srgbClr val="002060"/>
                </a:solidFill>
              </a:rPr>
              <a:t>- создать условия для плодотворной творческой деятельности участников мастер-класса;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desktopwallpapers_org_ua-452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280920" cy="57970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2088232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Изобразительное искусство играет важную роль в формировании личности дошкольника.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 descr="dsc00142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1844823"/>
            <a:ext cx="4038600" cy="41613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WP_20140303_023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0032" y="1772816"/>
            <a:ext cx="3479124" cy="43204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ru-RU" sz="3600" b="1" u="sng" dirty="0" smtClean="0">
                <a:solidFill>
                  <a:schemeClr val="accent5">
                    <a:lumMod val="50000"/>
                  </a:schemeClr>
                </a:solidFill>
              </a:rPr>
              <a:t>Нетрадиционные техники рисования </a:t>
            </a: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помогают совершенствовать творческие способности детей дошкольного возраста.</a:t>
            </a:r>
            <a:endParaRPr lang="ru-RU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Содержимое 3" descr="4254422-f3a92a00b7c83d5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7704" y="1916832"/>
            <a:ext cx="5400600" cy="38884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980728"/>
            <a:ext cx="68407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>
                <a:solidFill>
                  <a:schemeClr val="accent5">
                    <a:lumMod val="50000"/>
                  </a:schemeClr>
                </a:solidFill>
              </a:rPr>
              <a:t>«Когда ребенок обращается к искусству, ему дают обычно карандаши, краску и бу­магу, это, несомненно, ошибка: необходимо дать ребенку всевозможные материалы. Пусть он рисует на бумаге, на стене, дела­ет рисунок к занавескам в своей комнате, рисунок для своего пла­тья, делает для себя костюмы из газет»</a:t>
            </a:r>
          </a:p>
          <a:p>
            <a:pPr algn="ctr"/>
            <a:endParaRPr lang="ru-RU" sz="2800" dirty="0" smtClean="0"/>
          </a:p>
          <a:p>
            <a:pPr algn="ctr"/>
            <a:r>
              <a:rPr lang="ru-RU" sz="2800" dirty="0" smtClean="0"/>
              <a:t> В.А. Фаворский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836712"/>
            <a:ext cx="3312367" cy="30243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0018-049-Monotipija-predmetnaja-risovanie-tsvetov-guashevymi-kraskam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013484"/>
            <a:ext cx="3563077" cy="45037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WP_20140221_00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39552" y="836711"/>
            <a:ext cx="3438335" cy="46805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555776" y="63389"/>
            <a:ext cx="496855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МОНОТИПИЯ</a:t>
            </a:r>
            <a:endParaRPr kumimoji="0" lang="ru-RU" sz="4400" b="1" i="0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355</Words>
  <Application>Microsoft Office PowerPoint</Application>
  <PresentationFormat>Экран (4:3)</PresentationFormat>
  <Paragraphs>30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Рисование в технике монотипия «Открытка для мамы»</vt:lpstr>
      <vt:lpstr>«Расскажи мне - и я услышу, покажи мне - и я запомню, дай мне сделать самому - и я научусь!»  японская пословица</vt:lpstr>
      <vt:lpstr>Цель мастер-класса</vt:lpstr>
      <vt:lpstr>Задачи мастер-класса</vt:lpstr>
      <vt:lpstr>Презентация PowerPoint</vt:lpstr>
      <vt:lpstr>Изобразительное искусство играет важную роль в формировании личности дошкольника. </vt:lpstr>
      <vt:lpstr>Нетрадиционные техники рисования помогают совершенствовать творческие способности детей дошкольного возраста.</vt:lpstr>
      <vt:lpstr>Презентация PowerPoint</vt:lpstr>
      <vt:lpstr>Презентация PowerPoint</vt:lpstr>
      <vt:lpstr> </vt:lpstr>
      <vt:lpstr>Презентация PowerPoint</vt:lpstr>
      <vt:lpstr>Презентация PowerPoint</vt:lpstr>
      <vt:lpstr>Презентация PowerPoint</vt:lpstr>
      <vt:lpstr>Для выполнения открытки в технике монотипия необходимы следующие материалы:  бумага( тонированная или цветная), гуашь, акварельные краски , кисти, пластиковая крышка от СД диска. </vt:lpstr>
      <vt:lpstr>Складываем лист пополам (заготовка для открытки). На пластиковую крышку наносим  гуашью пятна в форме цветка мака( используем широкую кисть)</vt:lpstr>
      <vt:lpstr>Делаем отпечаток на бумаге ,накладывая пластиковую крышку нарисованной стороной вниз, хорошо прижимаем и убираем пластиковую поверхность. Мы получили отпечаток цветка мака.</vt:lpstr>
      <vt:lpstr>Таким же образом выполняем листья мака, используем при этом гуашь зелёного цвета. Прежний  набросок цветка с пластиковой поверхности снимаем влажной салфеткой.  Для завершения образа наносим прорисовку тонкой кистью, акварельными красками.</vt:lpstr>
      <vt:lpstr>Бабочка оживит нашу открытку. Для выполнения бабочки в технике монотипия , нам нужно лист белой или цветной бумаги сложить пополам, на одну сторону , у самого центра наносим произвольными пятнами контур крыльев, пока гуашь не высохла ,слаживаем лист пополам и хорошо проглаживаем. Дорисовываем тельце бабочки. </vt:lpstr>
      <vt:lpstr> Вырезаем нашу бабочку и приклеиваем её внутрь открытки. Высказывания детей о своих любимых мамочках дополнит открытку и подарит много положительных эмоций.   </vt:lpstr>
      <vt:lpstr>Презентация PowerPoint</vt:lpstr>
      <vt:lpstr>Творческих вам успехов, уважаемые коллеги!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Evgeny</cp:lastModifiedBy>
  <cp:revision>38</cp:revision>
  <dcterms:created xsi:type="dcterms:W3CDTF">2013-03-16T17:10:51Z</dcterms:created>
  <dcterms:modified xsi:type="dcterms:W3CDTF">2017-03-09T14:07:45Z</dcterms:modified>
</cp:coreProperties>
</file>