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72" r:id="rId4"/>
    <p:sldId id="273" r:id="rId5"/>
    <p:sldId id="274" r:id="rId6"/>
    <p:sldId id="275" r:id="rId7"/>
    <p:sldId id="276" r:id="rId8"/>
    <p:sldId id="279" r:id="rId9"/>
    <p:sldId id="280" r:id="rId10"/>
    <p:sldId id="281" r:id="rId11"/>
    <p:sldId id="282" r:id="rId12"/>
    <p:sldId id="286" r:id="rId13"/>
    <p:sldId id="283" r:id="rId14"/>
    <p:sldId id="284" r:id="rId15"/>
    <p:sldId id="285" r:id="rId16"/>
    <p:sldId id="287" r:id="rId17"/>
    <p:sldId id="288" r:id="rId18"/>
    <p:sldId id="289" r:id="rId19"/>
    <p:sldId id="290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4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DB3CF-9F29-47C8-B58E-F91695F45C2F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DEFD0-F179-413F-A827-147099C8B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36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DB3CF-9F29-47C8-B58E-F91695F45C2F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DEFD0-F179-413F-A827-147099C8B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9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DB3CF-9F29-47C8-B58E-F91695F45C2F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DEFD0-F179-413F-A827-147099C8B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13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DB3CF-9F29-47C8-B58E-F91695F45C2F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DEFD0-F179-413F-A827-147099C8B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050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DB3CF-9F29-47C8-B58E-F91695F45C2F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DEFD0-F179-413F-A827-147099C8B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271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DB3CF-9F29-47C8-B58E-F91695F45C2F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DEFD0-F179-413F-A827-147099C8B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966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DB3CF-9F29-47C8-B58E-F91695F45C2F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DEFD0-F179-413F-A827-147099C8B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366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DB3CF-9F29-47C8-B58E-F91695F45C2F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DEFD0-F179-413F-A827-147099C8B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239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DB3CF-9F29-47C8-B58E-F91695F45C2F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DEFD0-F179-413F-A827-147099C8B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810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DB3CF-9F29-47C8-B58E-F91695F45C2F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DEFD0-F179-413F-A827-147099C8B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985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DB3CF-9F29-47C8-B58E-F91695F45C2F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DEFD0-F179-413F-A827-147099C8B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994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DB3CF-9F29-47C8-B58E-F91695F45C2F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8DEFD0-F179-413F-A827-147099C8B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06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0377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56114" y="1297577"/>
            <a:ext cx="717586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Проектно-исследовательская деятельность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(краткосрочный проект)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младшая группа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«Наследники Победы»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Осипенко Светлана Андреевна.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89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4" name="Рисунок 3" descr="C:\Users\пользователь\Desktop\InShot_20220522_23085099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565" y="496798"/>
            <a:ext cx="3352800" cy="44409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 descr="C:\Users\пользователь\Desktop\InShot_20220522_23082634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223" y="817155"/>
            <a:ext cx="3177041" cy="41206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0759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4" name="Рисунок 3" descr="C:\Users\пользователь\Desktop\InShot_20220522_23091361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876" y="787627"/>
            <a:ext cx="2997835" cy="401129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 descr="C:\Users\пользователь\Desktop\InShot_20220522_23011513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737" y="1026160"/>
            <a:ext cx="2967990" cy="3952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0800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4" name="Рисунок 3" descr="C:\Users\пользователь\Desktop\InShot_20220522_23051529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137" y="1319575"/>
            <a:ext cx="2722880" cy="381825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 descr="C:\Users\пользователь\Desktop\InShot_20220522_23081278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349" y="1465125"/>
            <a:ext cx="2938371" cy="38993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7049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4" name="Рисунок 3" descr="C:\Users\пользователь\Desktop\InShot_20220522_23001196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639" y="1036320"/>
            <a:ext cx="2909888" cy="428461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 descr="C:\Users\пользователь\Desktop\InShot_20220522_23024787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354" y="1132114"/>
            <a:ext cx="2913426" cy="41888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1198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"/>
            <a:ext cx="12192000" cy="7010400"/>
          </a:xfrm>
          <a:prstGeom prst="rect">
            <a:avLst/>
          </a:prstGeom>
        </p:spPr>
      </p:pic>
      <p:pic>
        <p:nvPicPr>
          <p:cNvPr id="4" name="Рисунок 3" descr="C:\Users\пользователь\Desktop\InShot_20220522_23032645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733" y="1501140"/>
            <a:ext cx="3288348" cy="40081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 descr="C:\Users\пользователь\Desktop\InShot_20220522_23041201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989" y="1501140"/>
            <a:ext cx="3027680" cy="40081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2258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4" name="Рисунок 3" descr="C:\Users\пользователь\Desktop\InShot_20220522_23021737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532" y="1216344"/>
            <a:ext cx="3083468" cy="38781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 descr="C:\Users\пользователь\Desktop\InShot_20220522_23004058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938" y="972504"/>
            <a:ext cx="2742972" cy="38781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7337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4" name="Рисунок 3" descr="C:\Users\пользователь\Desktop\InShot_20220522_23073578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364" y="805314"/>
            <a:ext cx="2335075" cy="44415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 descr="C:\Users\пользователь\Desktop\InShot_20220522_23075347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765" y="931589"/>
            <a:ext cx="3071314" cy="41890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1337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4" name="Рисунок 3" descr="C:\Users\пользователь\Desktop\InShot_20220522_23063093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14" y="505097"/>
            <a:ext cx="5556657" cy="34649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C:\Users\пользователь\Desktop\InShot_20220522_23054209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309" y="2445022"/>
            <a:ext cx="5064895" cy="35029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386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4" name="Рисунок 3" descr="C:\Users\пользователь\Desktop\InShot_20220522_23072225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390" y="576352"/>
            <a:ext cx="3233307" cy="5023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пользователь\Desktop\InShot_20220522_23070659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489" y="233272"/>
            <a:ext cx="3074127" cy="45564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084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11977" y="2673531"/>
            <a:ext cx="8900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18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0377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28503" y="1088571"/>
            <a:ext cx="825572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темы: Проблема нравственно-патриотического воспитания в современном мире актуальна и сложна. Патриотизм – высокое человеческое чувство, оно многогранно по своему содержанию: это и любовь к родным и близким людям и к малой родине, и гордость за свой народ. Одним из проявлений любви к Родине и преданности ей у взрослого человека является готовность встать на ее защиту. Гражданско-патриотическое воспитание детей-дошкольников на основе реальных событий, воспоминаний, художественной и познавательной литературы, наглядных пособий и презентаций о временах Великой Отечественной войны. Чувство любви к Родине – это одно из самых сильных чувств. Без него человек не ощущает своих корней, не знает истории своего народа. Принимая участие в этом проекте, очень важно донести до ребенка – чувство личной ответственности за свою Родину и ее будущее. Пробудить в детях любовь к родной земле, формируя такие черты характера, которые помогут стать достойным человеком и гражданином своей страны.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75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0377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34194" y="1132114"/>
            <a:ext cx="713232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Прошло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лет, как закончилась Великая Отечественная война. Но эта тема постоянно волнует сердца людей и наше поколение и будет актуальна во все времена. День Победы близок и понятен даже детям дошкольного возраста, потому что реализует достаточно простую идею, известную им по сказкам и произведениям – идею противостояния добра и зла и финальной победы добра.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 Формирование знаний детей о Великой Отечественной войне через разные виды деятельности.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36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70377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89463" y="1062446"/>
            <a:ext cx="713232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Задачи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Воспитывать нравственно-патриотические чувства у детей через расширение общего кругозора.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Формировать элементарные знания о событиях Великой Отечественной войны на основе ярких представлений, доступных детям и вызвать у них эмоциональные переживания.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Формировать уважение к защитникам Родины, гордость за русский народ, любовь к Родине.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Способствовать развитию совместной деятельности ребенка и его родителей в процессе ознакомления с историей Великой Отечественной войны.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родителей в реализации проекта: совместное с детьми разучивание стихотворений о Дне Победы, беседы, экскурсия к памятнику неизвестному солдату.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95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0377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54331" y="1175657"/>
            <a:ext cx="9823269" cy="4665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реализации проекта: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1.Беседа «Майский праздник – День Победы».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Рассматривание материала по теме «День Победы», открыток «Города герои», иллюстраций и альбомов «Великая Отечественная война».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Чтение и заучивание стихотворений на тему «День Победы»: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А.Жаров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«Звездочка»,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Т.Белозерова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«День Победы», Н. Иванова «Что за праздник», М.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Познанская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«Победа», М.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Геттуев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«В лучистом цвету неоглядные дали».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Чтение и обсуждение рассказов о Великой Отечественной войне: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Л.Кассиля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«Памятник советскому солдату»,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Е.Благинина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«Шинель»,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С.Михалков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«Служу советскому союзу»,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О.Высотская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«Слава Армии Советской»,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В.Орлов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«Парад»,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А.Митяев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«Почему армия всем родная».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Заучивание и чтение с детьми пословиц и поговорок о мире, семье.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Прослушивание и разучивание песен о войне: «День Победы», «Наша Родина сильна» А. Филиппенко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53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0377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5554" y="1010194"/>
            <a:ext cx="774192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7. НОД по познавательному развитию «День Победы – отмечает вся страна».</a:t>
            </a:r>
            <a:b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8. Дидактические игры: «Военная техника» (разрезные картинки), «Кем я буду в Армии служить», «Найди и принеси», «Одинаковые предметы».</a:t>
            </a:r>
            <a:b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9. Подвижные игры: «Пройди через болото», «Снайперы», «Летчики на аэродром», «Найди и принеси», «Сбей кеглю».</a:t>
            </a:r>
            <a:b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10. Сюжетно – ролевые игры: «Моряки», «Больница».</a:t>
            </a:r>
            <a:b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11. Физкультминутки: «Салют», «Летчики», «Солдатик», «Смелый солдат».</a:t>
            </a:r>
            <a:b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12. Пальчиковые игры: «Семья», «Наша армия», «Эти пальцы – все бойцы».</a:t>
            </a:r>
            <a:b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13. НОД по художественно – эстетическому развитию «Салют в честь Дня Победы».</a:t>
            </a:r>
            <a:b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14. Консультация для родителей: «Как рассказать детям о войне».</a:t>
            </a:r>
            <a:b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69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0377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28503" y="1635092"/>
            <a:ext cx="82470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Предполагаемый результат: Заинтересованность детей темой «День Победы», проявление их познавательной активности. Развитие творческого потенциала воспитанников при создании коллективных работ. Проявление у родителей воспитанников интереса к участию в реализации проекта.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проектной деятельности: Оформление группы и приемной. Совместное творчество, игры, советы для родителей.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Утренник посвященный празднику Великой Победы.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33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0377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31474" y="2882536"/>
            <a:ext cx="53731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Наследники Победы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86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4" name="Рисунок 3" descr="C:\Users\пользователь\Desktop\InShot_20220522_23094903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983" y="718685"/>
            <a:ext cx="2902811" cy="46893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 descr="C:\Users\пользователь\Desktop\InShot_20220522_23092157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257" y="1032195"/>
            <a:ext cx="3196590" cy="46893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4191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115</Words>
  <Application>Microsoft Office PowerPoint</Application>
  <PresentationFormat>Широкоэкранный</PresentationFormat>
  <Paragraphs>13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10</cp:revision>
  <dcterms:created xsi:type="dcterms:W3CDTF">2022-05-22T14:19:36Z</dcterms:created>
  <dcterms:modified xsi:type="dcterms:W3CDTF">2022-05-22T15:57:17Z</dcterms:modified>
</cp:coreProperties>
</file>