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9" r:id="rId9"/>
    <p:sldId id="280" r:id="rId10"/>
    <p:sldId id="281" r:id="rId11"/>
    <p:sldId id="282" r:id="rId12"/>
    <p:sldId id="286" r:id="rId13"/>
    <p:sldId id="283" r:id="rId14"/>
    <p:sldId id="284" r:id="rId15"/>
    <p:sldId id="285" r:id="rId16"/>
    <p:sldId id="287" r:id="rId17"/>
    <p:sldId id="288" r:id="rId18"/>
    <p:sldId id="289" r:id="rId19"/>
    <p:sldId id="29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1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05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27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36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23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98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99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DB3CF-9F29-47C8-B58E-F91695F45C2F}" type="datetimeFigureOut">
              <a:rPr lang="ru-RU" smtClean="0"/>
              <a:t>22.05.2022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DEFD0-F179-413F-A827-147099C8B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6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56114" y="1297577"/>
            <a:ext cx="71758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Проектно-исследовательская деятельность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(краткосрочный проект)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младшая группа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«Наследники Победы»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Осипенко Светлана Андреевна.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9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8509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65" y="496798"/>
            <a:ext cx="3352800" cy="44409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Users\пользователь\Desktop\InShot_20220522_2308263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223" y="817155"/>
            <a:ext cx="3177041" cy="41206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0759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9136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876" y="787627"/>
            <a:ext cx="2997835" cy="40112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Users\пользователь\Desktop\InShot_20220522_2301151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737" y="1026160"/>
            <a:ext cx="2967990" cy="3952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0800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51529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137" y="1319575"/>
            <a:ext cx="2722880" cy="38182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Users\пользователь\Desktop\InShot_20220522_23081278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349" y="1465125"/>
            <a:ext cx="2938371" cy="3899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7049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01196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639" y="1036320"/>
            <a:ext cx="2909888" cy="42846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Users\пользователь\Desktop\InShot_20220522_23024787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354" y="1132114"/>
            <a:ext cx="2913426" cy="41888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1198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3264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733" y="1501140"/>
            <a:ext cx="3288348" cy="40081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C:\Users\пользователь\Desktop\InShot_20220522_2304120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989" y="1501140"/>
            <a:ext cx="3027680" cy="4008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2258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21737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532" y="1216344"/>
            <a:ext cx="3083468" cy="38781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Users\пользователь\Desktop\InShot_20220522_23004058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938" y="972504"/>
            <a:ext cx="2742972" cy="3878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7337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7357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364" y="805314"/>
            <a:ext cx="2335075" cy="44415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C:\Users\пользователь\Desktop\InShot_20220522_23075347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765" y="931589"/>
            <a:ext cx="3071314" cy="41890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337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6309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505097"/>
            <a:ext cx="5556657" cy="3464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пользователь\Desktop\InShot_20220522_23054209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309" y="2445022"/>
            <a:ext cx="5064895" cy="35029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386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7222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390" y="576352"/>
            <a:ext cx="3233307" cy="5023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пользователь\Desktop\InShot_20220522_2307065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489" y="233272"/>
            <a:ext cx="3074127" cy="45564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084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11977" y="2673531"/>
            <a:ext cx="890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8503" y="1088571"/>
            <a:ext cx="82557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темы: Проблема нравственно-патриотического воспитания в современном мире актуальна и сложна. Патриотизм – высокое человеческое чувство, оно многогранно по своему содержанию: это и любовь к родным и близким людям и к малой родине, и гордость за свой народ. Одним из проявлений любви к Родине и преданности ей у взрослого человека является готовность встать на ее защиту. Гражданско-патриотическое воспитание детей-дошкольников на основе реальных событий, воспоминаний, художественной и познавательной литературы, наглядных пособий и презентаций о временах Великой Отечественной войны. Чувство любви к Родине – это одно из самых сильных чувств. Без него человек не ощущает своих корней, не знает истории своего народа. Принимая участие в этом проекте, очень важно донести до ребенка – чувство личной ответственности за свою Родину и ее будущее. Пробудить в детях любовь к родной земле, формируя такие черты характера, которые помогут стать достойным человеком и гражданином своей страны.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4194" y="1132114"/>
            <a:ext cx="71323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лет, как закончилась Великая Отечественная война. Но эта тема постоянно волнует сердца людей и наше поколение и будет актуальна во все времена. День Победы близок и понятен даже детям дошкольного возраста, потому что реализует достаточно простую идею, известную им по сказкам и произведениям – идею противостояния добра и зла и финальной победы добра.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 Формирование знаний детей о Великой Отечественной войне через разные виды деятельности.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36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9463" y="1062446"/>
            <a:ext cx="71323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Задачи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нравственно-патриотические чувства у детей через расширение общего кругозора.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элементарные знания о событиях Великой Отечественной войны на основе ярких представлений, доступных детям и вызвать у них эмоциональные переживания.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уважение к защитникам Родины, гордость за русский народ, любовь к Родине.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развитию совместной деятельности ребенка и его родителей в процессе ознакомления с историей Великой Отечественной войны.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реализации проекта: совместное с детьми разучивание стихотворений о Дне Победы, беседы, экскурсия к памятнику неизвестному солдату.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95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4331" y="1175657"/>
            <a:ext cx="9823269" cy="4665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реализации проекта: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1.Беседа «Майский праздник – День Победы».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Рассматривание материала по теме «День Победы», открыток «Города герои», иллюстраций и альбомов «Великая Отечественная война».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Чтение и заучивание стихотворений на тему «День Победы»: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А.Жаров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«Звездочка»,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Т.Белозерова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«День Победы», Н. Иванова «Что за праздник», М.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Познанская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«Победа», М.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Геттуев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 лучистом цвету неоглядные дали».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Чтение и обсуждение рассказов о Великой Отечественной войне: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Л.Кассиля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«Памятник советскому солдату»,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Е.Благинина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«Шинель»,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С.Михалков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«Служу советскому союзу»,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О.Высотская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«Слава Армии Советской»,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В.Орлов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«Парад»,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А.Митяев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«Почему армия всем родная».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Заучивание и чтение с детьми пословиц и поговорок о мире, семье.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Прослушивание и разучивание песен о войне: «День Победы», «Наша Родина сильна» А. Филиппенко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53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5554" y="1010194"/>
            <a:ext cx="774192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7. НОД по познавательному развитию «День Победы – отмечает вся страна».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8. Дидактические игры: «Военная техника» (разрезные картинки), «Кем я буду в Армии служить», «Найди и принеси», «Одинаковые предметы».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9. Подвижные игры: «Пройди через болото», «Снайперы», «Летчики на аэродром», «Найди и принеси», «Сбей кеглю».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10. Сюжетно – ролевые игры: «Моряки», «Больница».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11. Физкультминутки: «Салют», «Летчики», «Солдатик», «Смелый солдат».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12. Пальчиковые игры: «Семья», «Наша армия», «Эти пальцы – все бойцы».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13. НОД по художественно – эстетическому развитию «Салют в честь Дня Победы».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14. Консультация для родителей: «Как рассказать детям о войне».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8503" y="1635092"/>
            <a:ext cx="82470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 Заинтересованность детей темой «День Победы», проявление их познавательной активности. Развитие творческого потенциала воспитанников при создании коллективных работ. Проявление у родителей воспитанников интереса к участию в реализации проекта.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деятельности: Оформление группы и приемной. Совместное творчество, игры, советы для родителей.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 посвященный празднику Великой Победы.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3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37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1474" y="2882536"/>
            <a:ext cx="5373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Наследники Победы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6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4" name="Рисунок 3" descr="C:\Users\пользователь\Desktop\InShot_20220522_2309490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83" y="718685"/>
            <a:ext cx="2902811" cy="46893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C:\Users\пользователь\Desktop\InShot_20220522_23092157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57" y="1032195"/>
            <a:ext cx="3196590" cy="4689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419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115</Words>
  <Application>Microsoft Office PowerPoint</Application>
  <PresentationFormat>Широкоэкранный</PresentationFormat>
  <Paragraphs>13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2022-05-22T14:19:36Z</dcterms:created>
  <dcterms:modified xsi:type="dcterms:W3CDTF">2022-05-22T15:57:17Z</dcterms:modified>
</cp:coreProperties>
</file>