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CAD5A-8B3B-401E-A915-3EFBB4F30C70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B560-3E53-4141-8A18-583207A335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CAD5A-8B3B-401E-A915-3EFBB4F30C70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B560-3E53-4141-8A18-583207A335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CAD5A-8B3B-401E-A915-3EFBB4F30C70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B560-3E53-4141-8A18-583207A335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CAD5A-8B3B-401E-A915-3EFBB4F30C70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B560-3E53-4141-8A18-583207A335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CAD5A-8B3B-401E-A915-3EFBB4F30C70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B560-3E53-4141-8A18-583207A335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CAD5A-8B3B-401E-A915-3EFBB4F30C70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B560-3E53-4141-8A18-583207A335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CAD5A-8B3B-401E-A915-3EFBB4F30C70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B560-3E53-4141-8A18-583207A335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CAD5A-8B3B-401E-A915-3EFBB4F30C70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B560-3E53-4141-8A18-583207A335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CAD5A-8B3B-401E-A915-3EFBB4F30C70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B560-3E53-4141-8A18-583207A335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CAD5A-8B3B-401E-A915-3EFBB4F30C70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B560-3E53-4141-8A18-583207A335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CAD5A-8B3B-401E-A915-3EFBB4F30C70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B560-3E53-4141-8A18-583207A335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CAD5A-8B3B-401E-A915-3EFBB4F30C70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3B560-3E53-4141-8A18-583207A335B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картотека игр с использованием нестандартного оборудования\Слайд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Ольга\Desktop\картотека игр с использованием нестандартного оборудования\Слайд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Ольга\Desktop\картотека игр с использованием нестандартного оборудования\Слайд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Ольга\Desktop\картотека игр с использованием нестандартного оборудования\Слайд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картотека игр с использованием нестандартного оборудования\Слайд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Desktop\картотека игр с использованием нестандартного оборудования\Слайд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ьга\Desktop\картотека игр с использованием нестандартного оборудования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ьга\Desktop\картотека игр с использованием нестандартного оборудования\Слайд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льга\Desktop\картотека игр с использованием нестандартного оборудования\Слайд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льга\Desktop\картотека игр с использованием нестандартного оборудования\Слайд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Ольга\Desktop\картотека игр с использованием нестандартного оборудования\Слайд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Ольга\Desktop\картотека игр с использованием нестандартного оборудования\Слайд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1</cp:revision>
  <dcterms:created xsi:type="dcterms:W3CDTF">2018-03-29T05:46:45Z</dcterms:created>
  <dcterms:modified xsi:type="dcterms:W3CDTF">2018-03-29T05:51:21Z</dcterms:modified>
</cp:coreProperties>
</file>